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328" r:id="rId4"/>
    <p:sldId id="258" r:id="rId5"/>
    <p:sldId id="259" r:id="rId6"/>
    <p:sldId id="260" r:id="rId7"/>
    <p:sldId id="336" r:id="rId8"/>
    <p:sldId id="261" r:id="rId9"/>
    <p:sldId id="262" r:id="rId10"/>
    <p:sldId id="263" r:id="rId11"/>
    <p:sldId id="264" r:id="rId12"/>
    <p:sldId id="265" r:id="rId13"/>
    <p:sldId id="266" r:id="rId14"/>
    <p:sldId id="267" r:id="rId15"/>
    <p:sldId id="268" r:id="rId16"/>
    <p:sldId id="269" r:id="rId17"/>
    <p:sldId id="305" r:id="rId18"/>
    <p:sldId id="271" r:id="rId19"/>
    <p:sldId id="272" r:id="rId20"/>
    <p:sldId id="304" r:id="rId21"/>
    <p:sldId id="270" r:id="rId22"/>
    <p:sldId id="273" r:id="rId23"/>
    <p:sldId id="276" r:id="rId24"/>
    <p:sldId id="277" r:id="rId25"/>
    <p:sldId id="278" r:id="rId26"/>
    <p:sldId id="333" r:id="rId27"/>
    <p:sldId id="307" r:id="rId28"/>
    <p:sldId id="308" r:id="rId29"/>
    <p:sldId id="309" r:id="rId30"/>
    <p:sldId id="310" r:id="rId31"/>
    <p:sldId id="332" r:id="rId32"/>
    <p:sldId id="311" r:id="rId33"/>
    <p:sldId id="331" r:id="rId34"/>
    <p:sldId id="314" r:id="rId35"/>
    <p:sldId id="315" r:id="rId36"/>
    <p:sldId id="319" r:id="rId37"/>
    <p:sldId id="317" r:id="rId38"/>
    <p:sldId id="312" r:id="rId39"/>
    <p:sldId id="313" r:id="rId40"/>
    <p:sldId id="316" r:id="rId41"/>
    <p:sldId id="306" r:id="rId42"/>
    <p:sldId id="337" r:id="rId43"/>
    <p:sldId id="321" r:id="rId44"/>
    <p:sldId id="322" r:id="rId45"/>
    <p:sldId id="323" r:id="rId46"/>
    <p:sldId id="324" r:id="rId47"/>
    <p:sldId id="325" r:id="rId48"/>
    <p:sldId id="326" r:id="rId49"/>
    <p:sldId id="327" r:id="rId50"/>
    <p:sldId id="338" r:id="rId51"/>
    <p:sldId id="320" r:id="rId52"/>
    <p:sldId id="334" r:id="rId53"/>
    <p:sldId id="335" r:id="rId54"/>
  </p:sldIdLst>
  <p:sldSz cx="16256000" cy="9144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1pPr>
    <a:lvl2pPr marL="0" marR="0" indent="228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2pPr>
    <a:lvl3pPr marL="0" marR="0" indent="457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3pPr>
    <a:lvl4pPr marL="0" marR="0" indent="685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4pPr>
    <a:lvl5pPr marL="0" marR="0" indent="9144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5pPr>
    <a:lvl6pPr marL="0" marR="0" indent="11430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6pPr>
    <a:lvl7pPr marL="0" marR="0" indent="13716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7pPr>
    <a:lvl8pPr marL="0" marR="0" indent="16002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8pPr>
    <a:lvl9pPr marL="0" marR="0" indent="182880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3C0FC">
              <a:alpha val="26000"/>
            </a:srgbClr>
          </a:solidFill>
        </a:fill>
      </a:tcStyle>
    </a:band2H>
    <a:firstCol>
      <a:tcTxStyle>
        <a:font>
          <a:latin typeface="Helvetica Light"/>
          <a:ea typeface="Helvetica Light"/>
          <a:cs typeface="Helvetica Light"/>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hueOff val="-136794"/>
              <a:satOff val="-2150"/>
              <a:lumOff val="15693"/>
            </a:schemeClr>
          </a:solidFill>
        </a:fill>
      </a:tcStyle>
    </a:firstCol>
    <a:la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lastRow>
    <a:firstRow>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a:tcStyle>
        <a:tcBdr/>
        <a:fill>
          <a:solidFill>
            <a:srgbClr val="8EA5CB">
              <a:alpha val="25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solidFill>
            <a:srgbClr val="53585F"/>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929292"/>
              </a:solidFill>
              <a:prstDash val="solid"/>
              <a:miter lim="400000"/>
            </a:ln>
          </a:insideH>
          <a:insideV>
            <a:ln w="12700" cap="flat">
              <a:noFill/>
              <a:miter lim="400000"/>
            </a:ln>
          </a:insideV>
        </a:tcBdr>
        <a:fill>
          <a:solidFill>
            <a:srgbClr val="004CB9"/>
          </a:solidFill>
        </a:fill>
      </a:tcStyle>
    </a:firstRow>
  </a:tblStyle>
  <a:tblStyle styleId="{EEE7283C-3CF3-47DC-8721-378D4A62B228}" styleName="">
    <a:tblBg/>
    <a:wholeTbl>
      <a:tcTxStyle>
        <a:font>
          <a:latin typeface="Helvetica Light"/>
          <a:ea typeface="Helvetica Light"/>
          <a:cs typeface="Helvetica Light"/>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a:tcStyle>
        <a:tcBdr/>
        <a:fill>
          <a:solidFill>
            <a:schemeClr val="accent3">
              <a:alpha val="35000"/>
            </a:scheme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CBCBCB"/>
              </a:solidFill>
              <a:prstDash val="solid"/>
              <a:miter lim="400000"/>
            </a:ln>
          </a:insideV>
        </a:tcBdr>
        <a:fill>
          <a:solidFill>
            <a:srgbClr val="2D7132"/>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CBCBCB"/>
              </a:solidFill>
              <a:prstDash val="solid"/>
              <a:miter lim="400000"/>
            </a:ln>
          </a:insideH>
          <a:insideV>
            <a:ln w="12700" cap="flat">
              <a:noFill/>
              <a:miter lim="400000"/>
            </a:ln>
          </a:insideV>
        </a:tcBdr>
        <a:fill>
          <a:solidFill>
            <a:schemeClr val="accent3"/>
          </a:solidFill>
        </a:fill>
      </a:tcStyle>
    </a:firstRow>
  </a:tblStyle>
  <a:tblStyle styleId="{CF821DB8-F4EB-4A41-A1BA-3FCAFE7338EE}" styleName="">
    <a:tblBg/>
    <a:wholeTbl>
      <a:tcTxStyle>
        <a:font>
          <a:latin typeface="Helvetica Light"/>
          <a:ea typeface="Helvetica Light"/>
          <a:cs typeface="Helvetica Light"/>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BF630E"/>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9B4407"/>
          </a:solidFill>
        </a:fill>
      </a:tcStyle>
    </a:firstRow>
  </a:tblStyle>
  <a:tblStyle styleId="{33BA23B1-9221-436E-865A-0063620EA4FD}" styleName="">
    <a:tblBg/>
    <a:wholeTbl>
      <a:tcTxStyle>
        <a:font>
          <a:latin typeface="Helvetica Light"/>
          <a:ea typeface="Helvetica Light"/>
          <a:cs typeface="Helvetica Light"/>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a:tcStyle>
        <a:tcBdr/>
        <a:fill>
          <a:solidFill>
            <a:srgbClr val="797A7C">
              <a:alpha val="30000"/>
            </a:srgbClr>
          </a:solidFill>
        </a:fill>
      </a:tcStyle>
    </a:band2H>
    <a:firstCol>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25400" cap="flat">
              <a:solidFill>
                <a:srgbClr val="D6D7D6"/>
              </a:solidFill>
              <a:prstDash val="solid"/>
              <a:miter lim="400000"/>
            </a:ln>
          </a:insideV>
        </a:tcBdr>
        <a:fill>
          <a:solidFill>
            <a:srgbClr val="1F2428"/>
          </a:solidFill>
        </a:fill>
      </a:tcStyle>
    </a:firstCol>
    <a:la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lastRow>
    <a:firstRow>
      <a:tcTxStyle>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D6D7D6"/>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a:font>
          <a:latin typeface="Helvetica Light"/>
          <a:ea typeface="Helvetica Light"/>
          <a:cs typeface="Helvetica Light"/>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a:tcStyle>
        <a:tcBdr/>
        <a:fill>
          <a:solidFill>
            <a:srgbClr val="797A7C">
              <a:alpha val="30000"/>
            </a:srgbClr>
          </a:solidFill>
        </a:fill>
      </a:tcStyle>
    </a:band2H>
    <a:firstCol>
      <a:tcTxStyle b="on">
        <a:font>
          <a:latin typeface="Helvetica"/>
          <a:ea typeface="Helvetica"/>
          <a:cs typeface="Helvetica"/>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a:font>
          <a:latin typeface="Helvetica"/>
          <a:ea typeface="Helvetica"/>
          <a:cs typeface="Helvetica"/>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 styleId="{8F44A2F1-9E1F-4B54-A3A2-5F16C0AD49E2}" styleName="">
    <a:tblBg/>
    <a:wholeTb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noFill/>
        </a:fill>
      </a:tcStyle>
    </a:wholeTbl>
    <a:band2H>
      <a:tcTxStyle/>
      <a:tcStyle>
        <a:tcBdr/>
        <a:fill>
          <a:solidFill>
            <a:srgbClr val="8C8D8F">
              <a:alpha val="30000"/>
            </a:srgbClr>
          </a:solidFill>
        </a:fill>
      </a:tcStyle>
    </a:band2H>
    <a:firstCol>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Col>
    <a:la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lastRow>
    <a:firstRow>
      <a:tcTxStyle b="off" i="off">
        <a:fontRef idx="minor">
          <a:srgbClr val="FFFFFF"/>
        </a:fontRef>
        <a:srgbClr val="FFFFFF"/>
      </a:tcTxStyle>
      <a:tcStyle>
        <a:tcBdr>
          <a:left>
            <a:ln w="25400" cap="flat">
              <a:solidFill>
                <a:srgbClr val="FFFFFF"/>
              </a:solidFill>
              <a:prstDash val="solid"/>
              <a:miter lim="400000"/>
            </a:ln>
          </a:left>
          <a:right>
            <a:ln w="25400" cap="flat">
              <a:solidFill>
                <a:srgbClr val="FFFFFF"/>
              </a:solidFill>
              <a:prstDash val="solid"/>
              <a:miter lim="400000"/>
            </a:ln>
          </a:right>
          <a:top>
            <a:ln w="25400" cap="flat">
              <a:solidFill>
                <a:srgbClr val="FFFFFF"/>
              </a:solidFill>
              <a:prstDash val="solid"/>
              <a:miter lim="400000"/>
            </a:ln>
          </a:top>
          <a:bottom>
            <a:ln w="25400" cap="flat">
              <a:solidFill>
                <a:srgbClr val="FFFFFF"/>
              </a:solidFill>
              <a:prstDash val="solid"/>
              <a:miter lim="400000"/>
            </a:ln>
          </a:bottom>
          <a:insideH>
            <a:ln w="25400" cap="flat">
              <a:solidFill>
                <a:srgbClr val="FFFFFF"/>
              </a:solidFill>
              <a:prstDash val="solid"/>
              <a:miter lim="400000"/>
            </a:ln>
          </a:insideH>
          <a:insideV>
            <a:ln w="25400" cap="flat">
              <a:solidFill>
                <a:srgbClr val="FFFFFF"/>
              </a:solidFill>
              <a:prstDash val="solid"/>
              <a:miter lim="400000"/>
            </a:ln>
          </a:insideV>
        </a:tcBdr>
        <a:fill>
          <a:solidFill>
            <a:srgbClr val="929292">
              <a:alpha val="50000"/>
            </a:srgbClr>
          </a:solidFill>
        </a:fill>
      </a:tcStyle>
    </a:firstRow>
  </a:tblStyle>
  <a:tblStyle styleId="{D51ADE6A-740E-44AE-83CC-AE7238B6C88D}" styleName="">
    <a:tblBg/>
    <a:wholeTbl>
      <a:tcTxStyle b="off" i="off">
        <a:fontRef idx="minor">
          <a:srgbClr val="000000"/>
        </a:fontRef>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Col>
    <a:la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lastRow>
    <a:firstRow>
      <a:tcTxStyle b="off" i="off">
        <a:fontRef idx="minor">
          <a:srgbClr val="FFFFFF"/>
        </a:fontRef>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2"/>
    <p:restoredTop sz="94643"/>
  </p:normalViewPr>
  <p:slideViewPr>
    <p:cSldViewPr snapToGrid="0" snapToObjects="1">
      <p:cViewPr>
        <p:scale>
          <a:sx n="66" d="100"/>
          <a:sy n="66" d="100"/>
        </p:scale>
        <p:origin x="1392"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1143000" y="685800"/>
            <a:ext cx="4572000" cy="3429000"/>
          </a:xfrm>
          <a:prstGeom prst="rect">
            <a:avLst/>
          </a:prstGeom>
        </p:spPr>
        <p:txBody>
          <a:bodyPr/>
          <a:lstStyle/>
          <a:p>
            <a:endParaRPr/>
          </a:p>
        </p:txBody>
      </p:sp>
      <p:sp>
        <p:nvSpPr>
          <p:cNvPr id="259" name="Shape 25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46100" latinLnBrk="0">
      <a:defRPr sz="2000">
        <a:latin typeface="Lucida Grande"/>
        <a:ea typeface="Lucida Grande"/>
        <a:cs typeface="Lucida Grande"/>
        <a:sym typeface="Lucida Grande"/>
      </a:defRPr>
    </a:lvl1pPr>
    <a:lvl2pPr indent="228600" defTabSz="546100" latinLnBrk="0">
      <a:defRPr sz="2000">
        <a:latin typeface="Lucida Grande"/>
        <a:ea typeface="Lucida Grande"/>
        <a:cs typeface="Lucida Grande"/>
        <a:sym typeface="Lucida Grande"/>
      </a:defRPr>
    </a:lvl2pPr>
    <a:lvl3pPr indent="457200" defTabSz="546100" latinLnBrk="0">
      <a:defRPr sz="2000">
        <a:latin typeface="Lucida Grande"/>
        <a:ea typeface="Lucida Grande"/>
        <a:cs typeface="Lucida Grande"/>
        <a:sym typeface="Lucida Grande"/>
      </a:defRPr>
    </a:lvl3pPr>
    <a:lvl4pPr indent="685800" defTabSz="546100" latinLnBrk="0">
      <a:defRPr sz="2000">
        <a:latin typeface="Lucida Grande"/>
        <a:ea typeface="Lucida Grande"/>
        <a:cs typeface="Lucida Grande"/>
        <a:sym typeface="Lucida Grande"/>
      </a:defRPr>
    </a:lvl4pPr>
    <a:lvl5pPr indent="914400" defTabSz="546100" latinLnBrk="0">
      <a:defRPr sz="2000">
        <a:latin typeface="Lucida Grande"/>
        <a:ea typeface="Lucida Grande"/>
        <a:cs typeface="Lucida Grande"/>
        <a:sym typeface="Lucida Grande"/>
      </a:defRPr>
    </a:lvl5pPr>
    <a:lvl6pPr indent="1143000" defTabSz="546100" latinLnBrk="0">
      <a:defRPr sz="2000">
        <a:latin typeface="Lucida Grande"/>
        <a:ea typeface="Lucida Grande"/>
        <a:cs typeface="Lucida Grande"/>
        <a:sym typeface="Lucida Grande"/>
      </a:defRPr>
    </a:lvl6pPr>
    <a:lvl7pPr indent="1371600" defTabSz="546100" latinLnBrk="0">
      <a:defRPr sz="2000">
        <a:latin typeface="Lucida Grande"/>
        <a:ea typeface="Lucida Grande"/>
        <a:cs typeface="Lucida Grande"/>
        <a:sym typeface="Lucida Grande"/>
      </a:defRPr>
    </a:lvl7pPr>
    <a:lvl8pPr indent="1600200" defTabSz="546100" latinLnBrk="0">
      <a:defRPr sz="2000">
        <a:latin typeface="Lucida Grande"/>
        <a:ea typeface="Lucida Grande"/>
        <a:cs typeface="Lucida Grande"/>
        <a:sym typeface="Lucida Grande"/>
      </a:defRPr>
    </a:lvl8pPr>
    <a:lvl9pPr indent="1828800" defTabSz="546100" latinLnBrk="0">
      <a:defRPr sz="2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11"/>
          <p:cNvSpPr>
            <a:spLocks noGrp="1"/>
          </p:cNvSpPr>
          <p:nvPr>
            <p:ph type="title"/>
          </p:nvPr>
        </p:nvSpPr>
        <p:spPr>
          <a:xfrm>
            <a:off x="1155700" y="1536700"/>
            <a:ext cx="13931900" cy="3086100"/>
          </a:xfrm>
          <a:prstGeom prst="rect">
            <a:avLst/>
          </a:prstGeom>
        </p:spPr>
        <p:txBody>
          <a:bodyPr anchor="b"/>
          <a:lstStyle/>
          <a:p>
            <a:r>
              <a:t>Title Text</a:t>
            </a:r>
          </a:p>
        </p:txBody>
      </p:sp>
      <p:sp>
        <p:nvSpPr>
          <p:cNvPr id="12" name="Shape 12"/>
          <p:cNvSpPr>
            <a:spLocks noGrp="1"/>
          </p:cNvSpPr>
          <p:nvPr>
            <p:ph type="body" sz="quarter" idx="1"/>
          </p:nvPr>
        </p:nvSpPr>
        <p:spPr>
          <a:xfrm>
            <a:off x="1155700" y="4711700"/>
            <a:ext cx="13931900" cy="1054100"/>
          </a:xfrm>
          <a:prstGeom prst="rect">
            <a:avLst/>
          </a:prstGeom>
        </p:spPr>
        <p:txBody>
          <a:bodyPr anchor="t"/>
          <a:lstStyle>
            <a:lvl1pPr marL="0" indent="0" algn="ctr">
              <a:spcBef>
                <a:spcPts val="0"/>
              </a:spcBef>
              <a:buSzTx/>
              <a:buNone/>
              <a:defRPr sz="3200"/>
            </a:lvl1pPr>
            <a:lvl2pPr marL="0" indent="0" algn="ctr">
              <a:spcBef>
                <a:spcPts val="0"/>
              </a:spcBef>
              <a:buSzTx/>
              <a:buNone/>
              <a:defRPr sz="3200"/>
            </a:lvl2pPr>
            <a:lvl3pPr marL="0" indent="0" algn="ctr">
              <a:spcBef>
                <a:spcPts val="0"/>
              </a:spcBef>
              <a:buSzTx/>
              <a:buNone/>
              <a:defRPr sz="3200"/>
            </a:lvl3pPr>
            <a:lvl4pPr marL="0" indent="0" algn="ctr">
              <a:spcBef>
                <a:spcPts val="0"/>
              </a:spcBef>
              <a:buSzTx/>
              <a:buNone/>
              <a:defRPr sz="3200"/>
            </a:lvl4pPr>
            <a:lvl5pPr marL="0" indent="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87" name="Shape 87"/>
          <p:cNvSpPr>
            <a:spLocks noGrp="1"/>
          </p:cNvSpPr>
          <p:nvPr>
            <p:ph type="pic" sz="quarter" idx="13"/>
          </p:nvPr>
        </p:nvSpPr>
        <p:spPr>
          <a:xfrm>
            <a:off x="10248900" y="1587500"/>
            <a:ext cx="4572000" cy="6096000"/>
          </a:xfrm>
          <a:prstGeom prst="rect">
            <a:avLst/>
          </a:prstGeom>
        </p:spPr>
        <p:txBody>
          <a:bodyPr lIns="91439" tIns="45719" rIns="91439" bIns="45719" anchor="t"/>
          <a:lstStyle/>
          <a:p>
            <a:endParaRPr/>
          </a:p>
        </p:txBody>
      </p:sp>
      <p:sp>
        <p:nvSpPr>
          <p:cNvPr id="88" name="Shape 88"/>
          <p:cNvSpPr>
            <a:spLocks noGrp="1"/>
          </p:cNvSpPr>
          <p:nvPr>
            <p:ph type="title"/>
          </p:nvPr>
        </p:nvSpPr>
        <p:spPr>
          <a:xfrm>
            <a:off x="1155700" y="1435100"/>
            <a:ext cx="8369300" cy="3086100"/>
          </a:xfrm>
          <a:prstGeom prst="rect">
            <a:avLst/>
          </a:prstGeom>
        </p:spPr>
        <p:txBody>
          <a:bodyPr anchor="b"/>
          <a:lstStyle>
            <a:lvl1pPr>
              <a:defRPr sz="6400"/>
            </a:lvl1pPr>
          </a:lstStyle>
          <a:p>
            <a:r>
              <a:t>Title Text</a:t>
            </a:r>
          </a:p>
        </p:txBody>
      </p:sp>
      <p:sp>
        <p:nvSpPr>
          <p:cNvPr id="89" name="Shape 89"/>
          <p:cNvSpPr>
            <a:spLocks noGrp="1"/>
          </p:cNvSpPr>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r>
              <a:t>Body Level One</a:t>
            </a:r>
          </a:p>
          <a:p>
            <a:pPr lvl="1"/>
            <a:r>
              <a:t>Body Level Two</a:t>
            </a:r>
          </a:p>
          <a:p>
            <a:pPr lvl="2"/>
            <a:r>
              <a:t>Body Level Three</a:t>
            </a:r>
          </a:p>
          <a:p>
            <a:pPr lvl="3"/>
            <a:r>
              <a:t>Body Level Four</a:t>
            </a:r>
          </a:p>
          <a:p>
            <a:pPr lvl="4"/>
            <a:r>
              <a:t>Body Level Five</a:t>
            </a:r>
          </a:p>
        </p:txBody>
      </p:sp>
      <p:sp>
        <p:nvSpPr>
          <p:cNvPr id="90" name="Shape 9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Vertical Reflection">
    <p:spTree>
      <p:nvGrpSpPr>
        <p:cNvPr id="1" name=""/>
        <p:cNvGrpSpPr/>
        <p:nvPr/>
      </p:nvGrpSpPr>
      <p:grpSpPr>
        <a:xfrm>
          <a:off x="0" y="0"/>
          <a:ext cx="0" cy="0"/>
          <a:chOff x="0" y="0"/>
          <a:chExt cx="0" cy="0"/>
        </a:xfrm>
      </p:grpSpPr>
      <p:sp>
        <p:nvSpPr>
          <p:cNvPr id="97" name="Shape 97"/>
          <p:cNvSpPr>
            <a:spLocks noGrp="1"/>
          </p:cNvSpPr>
          <p:nvPr>
            <p:ph type="pic" sz="quarter" idx="13"/>
          </p:nvPr>
        </p:nvSpPr>
        <p:spPr>
          <a:xfrm>
            <a:off x="10248900" y="1587500"/>
            <a:ext cx="4572000" cy="6096000"/>
          </a:xfrm>
          <a:prstGeom prst="rect">
            <a:avLst/>
          </a:prstGeom>
          <a:effectLst>
            <a:reflection stA="50000" endPos="40000" dir="5400000" sy="-100000" algn="bl" rotWithShape="0"/>
          </a:effectLst>
        </p:spPr>
        <p:txBody>
          <a:bodyPr lIns="91439" tIns="45719" rIns="91439" bIns="45719" anchor="t"/>
          <a:lstStyle/>
          <a:p>
            <a:endParaRPr/>
          </a:p>
        </p:txBody>
      </p:sp>
      <p:sp>
        <p:nvSpPr>
          <p:cNvPr id="98" name="Shape 98"/>
          <p:cNvSpPr>
            <a:spLocks noGrp="1"/>
          </p:cNvSpPr>
          <p:nvPr>
            <p:ph type="title"/>
          </p:nvPr>
        </p:nvSpPr>
        <p:spPr>
          <a:xfrm>
            <a:off x="1155700" y="1435100"/>
            <a:ext cx="8369300" cy="3086100"/>
          </a:xfrm>
          <a:prstGeom prst="rect">
            <a:avLst/>
          </a:prstGeom>
        </p:spPr>
        <p:txBody>
          <a:bodyPr anchor="b"/>
          <a:lstStyle>
            <a:lvl1pPr>
              <a:defRPr sz="6400"/>
            </a:lvl1pPr>
          </a:lstStyle>
          <a:p>
            <a:r>
              <a:t>Title Text</a:t>
            </a:r>
          </a:p>
        </p:txBody>
      </p:sp>
      <p:sp>
        <p:nvSpPr>
          <p:cNvPr id="99" name="Shape 99"/>
          <p:cNvSpPr>
            <a:spLocks noGrp="1"/>
          </p:cNvSpPr>
          <p:nvPr>
            <p:ph type="body" sz="quarter" idx="1"/>
          </p:nvPr>
        </p:nvSpPr>
        <p:spPr>
          <a:xfrm>
            <a:off x="1155700" y="4597400"/>
            <a:ext cx="8369300" cy="3086100"/>
          </a:xfrm>
          <a:prstGeom prst="rect">
            <a:avLst/>
          </a:prstGeom>
        </p:spPr>
        <p:txBody>
          <a:bodyPr anchor="t"/>
          <a:lstStyle>
            <a:lvl1pPr marL="0" indent="0" algn="ctr">
              <a:spcBef>
                <a:spcPts val="0"/>
              </a:spcBef>
              <a:buSzTx/>
              <a:buNone/>
              <a:defRPr sz="3000"/>
            </a:lvl1pPr>
            <a:lvl2pPr marL="0" indent="0" algn="ctr">
              <a:spcBef>
                <a:spcPts val="0"/>
              </a:spcBef>
              <a:buSzTx/>
              <a:buNone/>
              <a:defRPr sz="3000"/>
            </a:lvl2pPr>
            <a:lvl3pPr marL="0" indent="0" algn="ctr">
              <a:spcBef>
                <a:spcPts val="0"/>
              </a:spcBef>
              <a:buSzTx/>
              <a:buNone/>
              <a:defRPr sz="3000"/>
            </a:lvl3pPr>
            <a:lvl4pPr marL="0" indent="0" algn="ctr">
              <a:spcBef>
                <a:spcPts val="0"/>
              </a:spcBef>
              <a:buSzTx/>
              <a:buNone/>
              <a:defRPr sz="3000"/>
            </a:lvl4pPr>
            <a:lvl5pPr marL="0" indent="0" algn="ctr">
              <a:spcBef>
                <a:spcPts val="0"/>
              </a:spcBef>
              <a:buSzTx/>
              <a:buNone/>
              <a:defRPr sz="3000"/>
            </a:lvl5pPr>
          </a:lstStyle>
          <a:p>
            <a:r>
              <a:t>Body Level One</a:t>
            </a:r>
          </a:p>
          <a:p>
            <a:pPr lvl="1"/>
            <a:r>
              <a:t>Body Level Two</a:t>
            </a:r>
          </a:p>
          <a:p>
            <a:pPr lvl="2"/>
            <a:r>
              <a:t>Body Level Three</a:t>
            </a:r>
          </a:p>
          <a:p>
            <a:pPr lvl="3"/>
            <a:r>
              <a:t>Body Level Four</a:t>
            </a:r>
          </a:p>
          <a:p>
            <a:pPr lvl="4"/>
            <a:r>
              <a:t>Body Level Five</a:t>
            </a:r>
          </a:p>
        </p:txBody>
      </p:sp>
      <p:sp>
        <p:nvSpPr>
          <p:cNvPr id="100" name="Shape 10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9690100" y="2971800"/>
            <a:ext cx="4013200" cy="5359400"/>
          </a:xfrm>
          <a:prstGeom prst="rect">
            <a:avLst/>
          </a:prstGeom>
        </p:spPr>
        <p:txBody>
          <a:bodyPr lIns="91439" tIns="45719" rIns="91439" bIns="45719" anchor="t"/>
          <a:lstStyle/>
          <a:p>
            <a:endParaRPr/>
          </a:p>
        </p:txBody>
      </p:sp>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mp; Bullets - Lef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1155700" y="2603500"/>
            <a:ext cx="68072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 Right">
    <p:spTree>
      <p:nvGrpSpPr>
        <p:cNvPr id="1" name=""/>
        <p:cNvGrpSpPr/>
        <p:nvPr/>
      </p:nvGrpSpPr>
      <p:grpSpPr>
        <a:xfrm>
          <a:off x="0" y="0"/>
          <a:ext cx="0" cy="0"/>
          <a:chOff x="0" y="0"/>
          <a:chExt cx="0" cy="0"/>
        </a:xfrm>
      </p:grpSpPr>
      <p:sp>
        <p:nvSpPr>
          <p:cNvPr id="126" name="Shape 126"/>
          <p:cNvSpPr>
            <a:spLocks noGrp="1"/>
          </p:cNvSpPr>
          <p:nvPr>
            <p:ph type="title"/>
          </p:nvPr>
        </p:nvSpPr>
        <p:spPr>
          <a:prstGeom prst="rect">
            <a:avLst/>
          </a:prstGeom>
        </p:spPr>
        <p:txBody>
          <a:bodyPr/>
          <a:lstStyle/>
          <a:p>
            <a:r>
              <a:t>Title Text</a:t>
            </a:r>
          </a:p>
        </p:txBody>
      </p:sp>
      <p:sp>
        <p:nvSpPr>
          <p:cNvPr id="127" name="Shape 127"/>
          <p:cNvSpPr>
            <a:spLocks noGrp="1"/>
          </p:cNvSpPr>
          <p:nvPr>
            <p:ph type="body" sz="half" idx="1"/>
          </p:nvPr>
        </p:nvSpPr>
        <p:spPr>
          <a:xfrm>
            <a:off x="8851900" y="2603500"/>
            <a:ext cx="6235700" cy="5702300"/>
          </a:xfrm>
          <a:prstGeom prst="rect">
            <a:avLst/>
          </a:prstGeom>
        </p:spPr>
        <p:txBody>
          <a:bodyPr/>
          <a:lstStyle>
            <a:lvl1pPr marL="685800" indent="-469900">
              <a:spcBef>
                <a:spcPts val="4600"/>
              </a:spcBef>
              <a:defRPr sz="2800"/>
            </a:lvl1pPr>
            <a:lvl2pPr marL="977900" indent="-469900">
              <a:spcBef>
                <a:spcPts val="4600"/>
              </a:spcBef>
              <a:defRPr sz="2800"/>
            </a:lvl2pPr>
            <a:lvl3pPr marL="1270000" indent="-469900">
              <a:spcBef>
                <a:spcPts val="4600"/>
              </a:spcBef>
              <a:defRPr sz="2800"/>
            </a:lvl3pPr>
            <a:lvl4pPr marL="1574800" indent="-469900">
              <a:spcBef>
                <a:spcPts val="4600"/>
              </a:spcBef>
              <a:defRPr sz="2800"/>
            </a:lvl4pPr>
            <a:lvl5pPr marL="1866900" indent="-469900">
              <a:spcBef>
                <a:spcPts val="4600"/>
              </a:spcBef>
              <a:defRPr sz="2800"/>
            </a:lvl5pPr>
          </a:lstStyle>
          <a:p>
            <a:r>
              <a:t>Body Level One</a:t>
            </a:r>
          </a:p>
          <a:p>
            <a:pPr lvl="1"/>
            <a:r>
              <a:t>Body Level Two</a:t>
            </a:r>
          </a:p>
          <a:p>
            <a:pPr lvl="2"/>
            <a:r>
              <a:t>Body Level Three</a:t>
            </a:r>
          </a:p>
          <a:p>
            <a:pPr lvl="3"/>
            <a:r>
              <a:t>Body Level Four</a:t>
            </a:r>
          </a:p>
          <a:p>
            <a:pPr lvl="4"/>
            <a:r>
              <a:t>Body Level Five</a:t>
            </a:r>
          </a:p>
        </p:txBody>
      </p:sp>
      <p:sp>
        <p:nvSpPr>
          <p:cNvPr id="128" name="Shape 12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FFFFFF"/>
        </a:solidFill>
        <a:effectLst/>
      </p:bgPr>
    </p:bg>
    <p:spTree>
      <p:nvGrpSpPr>
        <p:cNvPr id="1" name=""/>
        <p:cNvGrpSpPr/>
        <p:nvPr/>
      </p:nvGrpSpPr>
      <p:grpSpPr>
        <a:xfrm>
          <a:off x="0" y="0"/>
          <a:ext cx="0" cy="0"/>
          <a:chOff x="0" y="0"/>
          <a:chExt cx="0" cy="0"/>
        </a:xfrm>
      </p:grpSpPr>
      <p:sp>
        <p:nvSpPr>
          <p:cNvPr id="135" name="Shape 135"/>
          <p:cNvSpPr>
            <a:spLocks noGrp="1"/>
          </p:cNvSpPr>
          <p:nvPr>
            <p:ph type="title"/>
          </p:nvPr>
        </p:nvSpPr>
        <p:spPr>
          <a:xfrm>
            <a:off x="1155700" y="1536700"/>
            <a:ext cx="13931900" cy="3086100"/>
          </a:xfrm>
          <a:prstGeom prst="rect">
            <a:avLst/>
          </a:prstGeom>
        </p:spPr>
        <p:txBody>
          <a:bodyPr lIns="50800" tIns="50800" rIns="50800" bIns="50800" anchor="b"/>
          <a:lstStyle>
            <a:lvl1pPr>
              <a:defRPr>
                <a:solidFill>
                  <a:srgbClr val="000000"/>
                </a:solidFill>
              </a:defRPr>
            </a:lvl1pPr>
          </a:lstStyle>
          <a:p>
            <a:r>
              <a:t>Title Text</a:t>
            </a:r>
          </a:p>
        </p:txBody>
      </p:sp>
      <p:sp>
        <p:nvSpPr>
          <p:cNvPr id="136" name="Shape 136"/>
          <p:cNvSpPr>
            <a:spLocks noGrp="1"/>
          </p:cNvSpPr>
          <p:nvPr>
            <p:ph type="body" sz="quarter" idx="1"/>
          </p:nvPr>
        </p:nvSpPr>
        <p:spPr>
          <a:xfrm>
            <a:off x="1155700" y="4711700"/>
            <a:ext cx="13931900" cy="1054100"/>
          </a:xfrm>
          <a:prstGeom prst="rect">
            <a:avLst/>
          </a:prstGeom>
        </p:spPr>
        <p:txBody>
          <a:bodyPr lIns="50800" tIns="50800" rIns="50800" bIns="50800" anchor="t"/>
          <a:lstStyle>
            <a:lvl1pPr marL="0" indent="0" algn="ctr">
              <a:spcBef>
                <a:spcPts val="0"/>
              </a:spcBef>
              <a:buSzTx/>
              <a:buNone/>
              <a:defRPr sz="3200">
                <a:solidFill>
                  <a:srgbClr val="000000"/>
                </a:solidFill>
              </a:defRPr>
            </a:lvl1pPr>
            <a:lvl2pPr marL="0" indent="0" algn="ctr">
              <a:spcBef>
                <a:spcPts val="0"/>
              </a:spcBef>
              <a:buSzTx/>
              <a:buNone/>
              <a:defRPr sz="3200">
                <a:solidFill>
                  <a:srgbClr val="000000"/>
                </a:solidFill>
              </a:defRPr>
            </a:lvl2pPr>
            <a:lvl3pPr marL="0" indent="0" algn="ctr">
              <a:spcBef>
                <a:spcPts val="0"/>
              </a:spcBef>
              <a:buSzTx/>
              <a:buNone/>
              <a:defRPr sz="3200">
                <a:solidFill>
                  <a:srgbClr val="000000"/>
                </a:solidFill>
              </a:defRPr>
            </a:lvl3pPr>
            <a:lvl4pPr marL="0" indent="0" algn="ctr">
              <a:spcBef>
                <a:spcPts val="0"/>
              </a:spcBef>
              <a:buSzTx/>
              <a:buNone/>
              <a:defRPr sz="3200">
                <a:solidFill>
                  <a:srgbClr val="000000"/>
                </a:solidFill>
              </a:defRPr>
            </a:lvl4pPr>
            <a:lvl5pPr marL="0" indent="0" algn="ctr">
              <a:spcBef>
                <a:spcPts val="0"/>
              </a:spcBef>
              <a:buSzTx/>
              <a:buNone/>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7" name="Shape 137"/>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FFFFFF"/>
        </a:solidFill>
        <a:effectLst/>
      </p:bgPr>
    </p:bg>
    <p:spTree>
      <p:nvGrpSpPr>
        <p:cNvPr id="1" name=""/>
        <p:cNvGrpSpPr/>
        <p:nvPr/>
      </p:nvGrpSpPr>
      <p:grpSpPr>
        <a:xfrm>
          <a:off x="0" y="0"/>
          <a:ext cx="0" cy="0"/>
          <a:chOff x="0" y="0"/>
          <a:chExt cx="0" cy="0"/>
        </a:xfrm>
      </p:grpSpPr>
      <p:sp>
        <p:nvSpPr>
          <p:cNvPr id="144" name="Shape 144"/>
          <p:cNvSpPr>
            <a:spLocks noGrp="1"/>
          </p:cNvSpPr>
          <p:nvPr>
            <p:ph type="title"/>
          </p:nvPr>
        </p:nvSpPr>
        <p:spPr>
          <a:prstGeom prst="rect">
            <a:avLst/>
          </a:prstGeom>
        </p:spPr>
        <p:txBody>
          <a:bodyPr lIns="50800" tIns="50800" rIns="50800" bIns="50800"/>
          <a:lstStyle>
            <a:lvl1pPr>
              <a:defRPr>
                <a:solidFill>
                  <a:srgbClr val="000000"/>
                </a:solidFill>
              </a:defRPr>
            </a:lvl1pPr>
          </a:lstStyle>
          <a:p>
            <a:r>
              <a:t>Title Text</a:t>
            </a:r>
          </a:p>
        </p:txBody>
      </p:sp>
      <p:sp>
        <p:nvSpPr>
          <p:cNvPr id="145" name="Shape 145"/>
          <p:cNvSpPr>
            <a:spLocks noGrp="1"/>
          </p:cNvSpPr>
          <p:nvPr>
            <p:ph type="body" idx="1"/>
          </p:nvPr>
        </p:nvSpPr>
        <p:spPr>
          <a:prstGeom prst="rect">
            <a:avLst/>
          </a:prstGeom>
        </p:spPr>
        <p:txBody>
          <a:bodyPr lIns="50800" tIns="50800" rIns="50800" bIns="50800"/>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46" name="Shape 146"/>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 2 Column">
    <p:bg>
      <p:bgPr>
        <a:solidFill>
          <a:srgbClr val="FFFFFF"/>
        </a:solidFill>
        <a:effectLst/>
      </p:bgPr>
    </p:bg>
    <p:spTree>
      <p:nvGrpSpPr>
        <p:cNvPr id="1" name=""/>
        <p:cNvGrpSpPr/>
        <p:nvPr/>
      </p:nvGrpSpPr>
      <p:grpSpPr>
        <a:xfrm>
          <a:off x="0" y="0"/>
          <a:ext cx="0" cy="0"/>
          <a:chOff x="0" y="0"/>
          <a:chExt cx="0" cy="0"/>
        </a:xfrm>
      </p:grpSpPr>
      <p:sp>
        <p:nvSpPr>
          <p:cNvPr id="153" name="Shape 153"/>
          <p:cNvSpPr>
            <a:spLocks noGrp="1"/>
          </p:cNvSpPr>
          <p:nvPr>
            <p:ph type="title"/>
          </p:nvPr>
        </p:nvSpPr>
        <p:spPr>
          <a:prstGeom prst="rect">
            <a:avLst/>
          </a:prstGeom>
        </p:spPr>
        <p:txBody>
          <a:bodyPr lIns="50800" tIns="50800" rIns="50800" bIns="50800"/>
          <a:lstStyle>
            <a:lvl1pPr>
              <a:defRPr>
                <a:solidFill>
                  <a:srgbClr val="000000"/>
                </a:solidFill>
              </a:defRPr>
            </a:lvl1pPr>
          </a:lstStyle>
          <a:p>
            <a:r>
              <a:t>Title Text</a:t>
            </a:r>
          </a:p>
        </p:txBody>
      </p:sp>
      <p:sp>
        <p:nvSpPr>
          <p:cNvPr id="154" name="Shape 154"/>
          <p:cNvSpPr>
            <a:spLocks noGrp="1"/>
          </p:cNvSpPr>
          <p:nvPr>
            <p:ph type="body" idx="1"/>
          </p:nvPr>
        </p:nvSpPr>
        <p:spPr>
          <a:prstGeom prst="rect">
            <a:avLst/>
          </a:prstGeom>
        </p:spPr>
        <p:txBody>
          <a:bodyPr lIns="50800" tIns="50800" rIns="50800" bIns="50800" numCol="2" spcCol="696595" anchor="t"/>
          <a:lstStyle>
            <a:lvl1pPr marL="685800" indent="-469900">
              <a:defRPr sz="2800">
                <a:solidFill>
                  <a:srgbClr val="000000"/>
                </a:solidFill>
              </a:defRPr>
            </a:lvl1pPr>
            <a:lvl2pPr marL="977900" indent="-469900">
              <a:defRPr sz="2800">
                <a:solidFill>
                  <a:srgbClr val="000000"/>
                </a:solidFill>
              </a:defRPr>
            </a:lvl2pPr>
            <a:lvl3pPr marL="1270000" indent="-469900">
              <a:defRPr sz="2800">
                <a:solidFill>
                  <a:srgbClr val="000000"/>
                </a:solidFill>
              </a:defRPr>
            </a:lvl3pPr>
            <a:lvl4pPr marL="1574800" indent="-469900">
              <a:defRPr sz="2800">
                <a:solidFill>
                  <a:srgbClr val="000000"/>
                </a:solidFill>
              </a:defRPr>
            </a:lvl4pPr>
            <a:lvl5pPr marL="1866900" indent="-469900">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55" name="Shape 155"/>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bg>
      <p:bgPr>
        <a:solidFill>
          <a:srgbClr val="FFFFFF"/>
        </a:solidFill>
        <a:effectLst/>
      </p:bgPr>
    </p:bg>
    <p:spTree>
      <p:nvGrpSpPr>
        <p:cNvPr id="1" name=""/>
        <p:cNvGrpSpPr/>
        <p:nvPr/>
      </p:nvGrpSpPr>
      <p:grpSpPr>
        <a:xfrm>
          <a:off x="0" y="0"/>
          <a:ext cx="0" cy="0"/>
          <a:chOff x="0" y="0"/>
          <a:chExt cx="0" cy="0"/>
        </a:xfrm>
      </p:grpSpPr>
      <p:sp>
        <p:nvSpPr>
          <p:cNvPr id="162" name="Shape 162"/>
          <p:cNvSpPr>
            <a:spLocks noGrp="1"/>
          </p:cNvSpPr>
          <p:nvPr>
            <p:ph type="body" idx="1"/>
          </p:nvPr>
        </p:nvSpPr>
        <p:spPr>
          <a:xfrm>
            <a:off x="1155700" y="1181100"/>
            <a:ext cx="13931900" cy="6769100"/>
          </a:xfrm>
          <a:prstGeom prst="rect">
            <a:avLst/>
          </a:prstGeom>
        </p:spPr>
        <p:txBody>
          <a:bodyPr lIns="50800" tIns="50800" rIns="50800" bIns="50800"/>
          <a:lstStyle>
            <a:lvl1pPr>
              <a:spcBef>
                <a:spcPts val="4900"/>
              </a:spcBef>
              <a:defRPr>
                <a:solidFill>
                  <a:srgbClr val="000000"/>
                </a:solidFill>
              </a:defRPr>
            </a:lvl1pPr>
            <a:lvl2pPr>
              <a:spcBef>
                <a:spcPts val="4900"/>
              </a:spcBef>
              <a:defRPr>
                <a:solidFill>
                  <a:srgbClr val="000000"/>
                </a:solidFill>
              </a:defRPr>
            </a:lvl2pPr>
            <a:lvl3pPr>
              <a:spcBef>
                <a:spcPts val="4900"/>
              </a:spcBef>
              <a:defRPr>
                <a:solidFill>
                  <a:srgbClr val="000000"/>
                </a:solidFill>
              </a:defRPr>
            </a:lvl3pPr>
            <a:lvl4pPr>
              <a:spcBef>
                <a:spcPts val="4900"/>
              </a:spcBef>
              <a:defRPr>
                <a:solidFill>
                  <a:srgbClr val="000000"/>
                </a:solidFill>
              </a:defRPr>
            </a:lvl4pPr>
            <a:lvl5pPr>
              <a:spcBef>
                <a:spcPts val="490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63" name="Shape 163"/>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bg>
      <p:bgPr>
        <a:solidFill>
          <a:srgbClr val="FFFFFF"/>
        </a:solidFill>
        <a:effectLst/>
      </p:bgPr>
    </p:bg>
    <p:spTree>
      <p:nvGrpSpPr>
        <p:cNvPr id="1" name=""/>
        <p:cNvGrpSpPr/>
        <p:nvPr/>
      </p:nvGrpSpPr>
      <p:grpSpPr>
        <a:xfrm>
          <a:off x="0" y="0"/>
          <a:ext cx="0" cy="0"/>
          <a:chOff x="0" y="0"/>
          <a:chExt cx="0" cy="0"/>
        </a:xfrm>
      </p:grpSpPr>
      <p:sp>
        <p:nvSpPr>
          <p:cNvPr id="170" name="Shape 170"/>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 name="Shape 20"/>
          <p:cNvSpPr>
            <a:spLocks noGrp="1"/>
          </p:cNvSpPr>
          <p:nvPr>
            <p:ph type="title"/>
          </p:nvPr>
        </p:nvSpPr>
        <p:spPr>
          <a:prstGeom prst="rect">
            <a:avLst/>
          </a:prstGeom>
        </p:spPr>
        <p:txBody>
          <a:bodyPr/>
          <a:lstStyle/>
          <a:p>
            <a:r>
              <a:t>Title Text</a:t>
            </a:r>
          </a:p>
        </p:txBody>
      </p:sp>
      <p:sp>
        <p:nvSpPr>
          <p:cNvPr id="21" name="Shape 2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hape 2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solidFill>
          <a:srgbClr val="FFFFFF"/>
        </a:solidFill>
        <a:effectLst/>
      </p:bgPr>
    </p:bg>
    <p:spTree>
      <p:nvGrpSpPr>
        <p:cNvPr id="1" name=""/>
        <p:cNvGrpSpPr/>
        <p:nvPr/>
      </p:nvGrpSpPr>
      <p:grpSpPr>
        <a:xfrm>
          <a:off x="0" y="0"/>
          <a:ext cx="0" cy="0"/>
          <a:chOff x="0" y="0"/>
          <a:chExt cx="0" cy="0"/>
        </a:xfrm>
      </p:grpSpPr>
      <p:sp>
        <p:nvSpPr>
          <p:cNvPr id="177" name="Shape 177"/>
          <p:cNvSpPr>
            <a:spLocks noGrp="1"/>
          </p:cNvSpPr>
          <p:nvPr>
            <p:ph type="title"/>
          </p:nvPr>
        </p:nvSpPr>
        <p:spPr>
          <a:xfrm>
            <a:off x="1663700" y="241300"/>
            <a:ext cx="12941300" cy="2298700"/>
          </a:xfrm>
          <a:prstGeom prst="rect">
            <a:avLst/>
          </a:prstGeom>
        </p:spPr>
        <p:txBody>
          <a:bodyPr lIns="50800" tIns="50800" rIns="50800" bIns="50800"/>
          <a:lstStyle>
            <a:lvl1pPr>
              <a:defRPr>
                <a:solidFill>
                  <a:srgbClr val="000000"/>
                </a:solidFill>
              </a:defRPr>
            </a:lvl1pPr>
          </a:lstStyle>
          <a:p>
            <a:r>
              <a:t>Title Text</a:t>
            </a:r>
          </a:p>
        </p:txBody>
      </p:sp>
      <p:sp>
        <p:nvSpPr>
          <p:cNvPr id="178" name="Shape 178"/>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Center">
    <p:bg>
      <p:bgPr>
        <a:solidFill>
          <a:srgbClr val="FFFFFF"/>
        </a:solidFill>
        <a:effectLst/>
      </p:bgPr>
    </p:bg>
    <p:spTree>
      <p:nvGrpSpPr>
        <p:cNvPr id="1" name=""/>
        <p:cNvGrpSpPr/>
        <p:nvPr/>
      </p:nvGrpSpPr>
      <p:grpSpPr>
        <a:xfrm>
          <a:off x="0" y="0"/>
          <a:ext cx="0" cy="0"/>
          <a:chOff x="0" y="0"/>
          <a:chExt cx="0" cy="0"/>
        </a:xfrm>
      </p:grpSpPr>
      <p:sp>
        <p:nvSpPr>
          <p:cNvPr id="185" name="Shape 185"/>
          <p:cNvSpPr>
            <a:spLocks noGrp="1"/>
          </p:cNvSpPr>
          <p:nvPr>
            <p:ph type="title"/>
          </p:nvPr>
        </p:nvSpPr>
        <p:spPr>
          <a:xfrm>
            <a:off x="1155700" y="2781300"/>
            <a:ext cx="13931900" cy="3568700"/>
          </a:xfrm>
          <a:prstGeom prst="rect">
            <a:avLst/>
          </a:prstGeom>
        </p:spPr>
        <p:txBody>
          <a:bodyPr lIns="50800" tIns="50800" rIns="50800" bIns="50800"/>
          <a:lstStyle>
            <a:lvl1pPr>
              <a:defRPr>
                <a:solidFill>
                  <a:srgbClr val="000000"/>
                </a:solidFill>
              </a:defRPr>
            </a:lvl1pPr>
          </a:lstStyle>
          <a:p>
            <a:r>
              <a:t>Title Text</a:t>
            </a:r>
          </a:p>
        </p:txBody>
      </p:sp>
      <p:sp>
        <p:nvSpPr>
          <p:cNvPr id="186" name="Shape 186"/>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Photo - Horizontal">
    <p:bg>
      <p:bgPr>
        <a:solidFill>
          <a:srgbClr val="FFFFFF"/>
        </a:solidFill>
        <a:effectLst/>
      </p:bgPr>
    </p:bg>
    <p:spTree>
      <p:nvGrpSpPr>
        <p:cNvPr id="1" name=""/>
        <p:cNvGrpSpPr/>
        <p:nvPr/>
      </p:nvGrpSpPr>
      <p:grpSpPr>
        <a:xfrm>
          <a:off x="0" y="0"/>
          <a:ext cx="0" cy="0"/>
          <a:chOff x="0" y="0"/>
          <a:chExt cx="0" cy="0"/>
        </a:xfrm>
      </p:grpSpPr>
      <p:sp>
        <p:nvSpPr>
          <p:cNvPr id="193" name="Shape 193"/>
          <p:cNvSpPr>
            <a:spLocks noGrp="1"/>
          </p:cNvSpPr>
          <p:nvPr>
            <p:ph type="pic" sz="half" idx="13"/>
          </p:nvPr>
        </p:nvSpPr>
        <p:spPr>
          <a:xfrm>
            <a:off x="4445000" y="1638300"/>
            <a:ext cx="7366000" cy="4140200"/>
          </a:xfrm>
          <a:prstGeom prst="rect">
            <a:avLst/>
          </a:prstGeom>
        </p:spPr>
        <p:txBody>
          <a:bodyPr lIns="91439" tIns="45719" rIns="91439" bIns="45719" anchor="t"/>
          <a:lstStyle/>
          <a:p>
            <a:endParaRPr/>
          </a:p>
        </p:txBody>
      </p:sp>
      <p:sp>
        <p:nvSpPr>
          <p:cNvPr id="194" name="Shape 194"/>
          <p:cNvSpPr>
            <a:spLocks noGrp="1"/>
          </p:cNvSpPr>
          <p:nvPr>
            <p:ph type="title"/>
          </p:nvPr>
        </p:nvSpPr>
        <p:spPr>
          <a:xfrm>
            <a:off x="1155700" y="6908800"/>
            <a:ext cx="13931900" cy="1587500"/>
          </a:xfrm>
          <a:prstGeom prst="rect">
            <a:avLst/>
          </a:prstGeom>
        </p:spPr>
        <p:txBody>
          <a:bodyPr lIns="50800" tIns="50800" rIns="50800" bIns="50800"/>
          <a:lstStyle>
            <a:lvl1pPr>
              <a:defRPr>
                <a:solidFill>
                  <a:srgbClr val="000000"/>
                </a:solidFill>
              </a:defRPr>
            </a:lvl1pPr>
          </a:lstStyle>
          <a:p>
            <a:r>
              <a:t>Title Text</a:t>
            </a:r>
          </a:p>
        </p:txBody>
      </p:sp>
      <p:sp>
        <p:nvSpPr>
          <p:cNvPr id="195" name="Shape 195"/>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Photo - Horizontal Reflection">
    <p:bg>
      <p:bgPr>
        <a:solidFill>
          <a:srgbClr val="FFFFFF"/>
        </a:solidFill>
        <a:effectLst/>
      </p:bgPr>
    </p:bg>
    <p:spTree>
      <p:nvGrpSpPr>
        <p:cNvPr id="1" name=""/>
        <p:cNvGrpSpPr/>
        <p:nvPr/>
      </p:nvGrpSpPr>
      <p:grpSpPr>
        <a:xfrm>
          <a:off x="0" y="0"/>
          <a:ext cx="0" cy="0"/>
          <a:chOff x="0" y="0"/>
          <a:chExt cx="0" cy="0"/>
        </a:xfrm>
      </p:grpSpPr>
      <p:sp>
        <p:nvSpPr>
          <p:cNvPr id="202" name="Shape 202"/>
          <p:cNvSpPr>
            <a:spLocks noGrp="1"/>
          </p:cNvSpPr>
          <p:nvPr>
            <p:ph type="pic" sz="half" idx="13"/>
          </p:nvPr>
        </p:nvSpPr>
        <p:spPr>
          <a:xfrm>
            <a:off x="4445000" y="1638300"/>
            <a:ext cx="7366000" cy="4140200"/>
          </a:xfrm>
          <a:prstGeom prst="rect">
            <a:avLst/>
          </a:prstGeom>
          <a:effectLst>
            <a:reflection stA="50000" endPos="40000" dir="5400000" sy="-100000" algn="bl" rotWithShape="0"/>
          </a:effectLst>
        </p:spPr>
        <p:txBody>
          <a:bodyPr lIns="91439" tIns="45719" rIns="91439" bIns="45719" anchor="t"/>
          <a:lstStyle/>
          <a:p>
            <a:endParaRPr/>
          </a:p>
        </p:txBody>
      </p:sp>
      <p:sp>
        <p:nvSpPr>
          <p:cNvPr id="203" name="Shape 203"/>
          <p:cNvSpPr>
            <a:spLocks noGrp="1"/>
          </p:cNvSpPr>
          <p:nvPr>
            <p:ph type="title"/>
          </p:nvPr>
        </p:nvSpPr>
        <p:spPr>
          <a:xfrm>
            <a:off x="1155700" y="6908800"/>
            <a:ext cx="13931900" cy="1587500"/>
          </a:xfrm>
          <a:prstGeom prst="rect">
            <a:avLst/>
          </a:prstGeom>
        </p:spPr>
        <p:txBody>
          <a:bodyPr lIns="50800" tIns="50800" rIns="50800" bIns="50800"/>
          <a:lstStyle>
            <a:lvl1pPr>
              <a:defRPr>
                <a:solidFill>
                  <a:srgbClr val="000000"/>
                </a:solidFill>
              </a:defRPr>
            </a:lvl1pPr>
          </a:lstStyle>
          <a:p>
            <a:r>
              <a:t>Title Text</a:t>
            </a:r>
          </a:p>
        </p:txBody>
      </p:sp>
      <p:sp>
        <p:nvSpPr>
          <p:cNvPr id="204" name="Shape 204"/>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Vertical">
    <p:bg>
      <p:bgPr>
        <a:solidFill>
          <a:srgbClr val="FFFFFF"/>
        </a:solidFill>
        <a:effectLst/>
      </p:bgPr>
    </p:bg>
    <p:spTree>
      <p:nvGrpSpPr>
        <p:cNvPr id="1" name=""/>
        <p:cNvGrpSpPr/>
        <p:nvPr/>
      </p:nvGrpSpPr>
      <p:grpSpPr>
        <a:xfrm>
          <a:off x="0" y="0"/>
          <a:ext cx="0" cy="0"/>
          <a:chOff x="0" y="0"/>
          <a:chExt cx="0" cy="0"/>
        </a:xfrm>
      </p:grpSpPr>
      <p:sp>
        <p:nvSpPr>
          <p:cNvPr id="211" name="Shape 211"/>
          <p:cNvSpPr>
            <a:spLocks noGrp="1"/>
          </p:cNvSpPr>
          <p:nvPr>
            <p:ph type="pic" sz="quarter" idx="13"/>
          </p:nvPr>
        </p:nvSpPr>
        <p:spPr>
          <a:xfrm>
            <a:off x="10350500" y="1689100"/>
            <a:ext cx="4356100" cy="5803900"/>
          </a:xfrm>
          <a:prstGeom prst="rect">
            <a:avLst/>
          </a:prstGeom>
        </p:spPr>
        <p:txBody>
          <a:bodyPr lIns="91439" tIns="45719" rIns="91439" bIns="45719" anchor="t"/>
          <a:lstStyle/>
          <a:p>
            <a:endParaRPr/>
          </a:p>
        </p:txBody>
      </p:sp>
      <p:sp>
        <p:nvSpPr>
          <p:cNvPr id="212" name="Shape 212"/>
          <p:cNvSpPr>
            <a:spLocks noGrp="1"/>
          </p:cNvSpPr>
          <p:nvPr>
            <p:ph type="title"/>
          </p:nvPr>
        </p:nvSpPr>
        <p:spPr>
          <a:xfrm>
            <a:off x="1155700" y="1435100"/>
            <a:ext cx="8369300" cy="3086100"/>
          </a:xfrm>
          <a:prstGeom prst="rect">
            <a:avLst/>
          </a:prstGeom>
        </p:spPr>
        <p:txBody>
          <a:bodyPr lIns="50800" tIns="50800" rIns="50800" bIns="50800" anchor="b"/>
          <a:lstStyle>
            <a:lvl1pPr>
              <a:defRPr sz="6400">
                <a:solidFill>
                  <a:srgbClr val="000000"/>
                </a:solidFill>
              </a:defRPr>
            </a:lvl1pPr>
          </a:lstStyle>
          <a:p>
            <a:r>
              <a:t>Title Text</a:t>
            </a:r>
          </a:p>
        </p:txBody>
      </p:sp>
      <p:sp>
        <p:nvSpPr>
          <p:cNvPr id="213" name="Shape 213"/>
          <p:cNvSpPr>
            <a:spLocks noGrp="1"/>
          </p:cNvSpPr>
          <p:nvPr>
            <p:ph type="body" sz="quarter" idx="1"/>
          </p:nvPr>
        </p:nvSpPr>
        <p:spPr>
          <a:xfrm>
            <a:off x="1155700" y="4597400"/>
            <a:ext cx="8369300" cy="3086100"/>
          </a:xfrm>
          <a:prstGeom prst="rect">
            <a:avLst/>
          </a:prstGeom>
        </p:spPr>
        <p:txBody>
          <a:bodyPr lIns="50800" tIns="50800" rIns="50800" bIns="50800" anchor="t"/>
          <a:lstStyle>
            <a:lvl1pPr marL="0" indent="0" algn="ctr">
              <a:spcBef>
                <a:spcPts val="0"/>
              </a:spcBef>
              <a:buSzTx/>
              <a:buNone/>
              <a:defRPr sz="3000">
                <a:solidFill>
                  <a:srgbClr val="000000"/>
                </a:solidFill>
              </a:defRPr>
            </a:lvl1pPr>
            <a:lvl2pPr marL="0" indent="0" algn="ctr">
              <a:spcBef>
                <a:spcPts val="0"/>
              </a:spcBef>
              <a:buSzTx/>
              <a:buNone/>
              <a:defRPr sz="3000">
                <a:solidFill>
                  <a:srgbClr val="000000"/>
                </a:solidFill>
              </a:defRPr>
            </a:lvl2pPr>
            <a:lvl3pPr marL="0" indent="0" algn="ctr">
              <a:spcBef>
                <a:spcPts val="0"/>
              </a:spcBef>
              <a:buSzTx/>
              <a:buNone/>
              <a:defRPr sz="3000">
                <a:solidFill>
                  <a:srgbClr val="000000"/>
                </a:solidFill>
              </a:defRPr>
            </a:lvl3pPr>
            <a:lvl4pPr marL="0" indent="0" algn="ctr">
              <a:spcBef>
                <a:spcPts val="0"/>
              </a:spcBef>
              <a:buSzTx/>
              <a:buNone/>
              <a:defRPr sz="3000">
                <a:solidFill>
                  <a:srgbClr val="000000"/>
                </a:solidFill>
              </a:defRPr>
            </a:lvl4pPr>
            <a:lvl5pPr marL="0" indent="0" algn="ctr">
              <a:spcBef>
                <a:spcPts val="0"/>
              </a:spcBef>
              <a:buSzTx/>
              <a:buNone/>
              <a:defRPr sz="3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4" name="Shape 214"/>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Photo - Vertical Reflection">
    <p:bg>
      <p:bgPr>
        <a:solidFill>
          <a:srgbClr val="FFFFFF"/>
        </a:solidFill>
        <a:effectLst/>
      </p:bgPr>
    </p:bg>
    <p:spTree>
      <p:nvGrpSpPr>
        <p:cNvPr id="1" name=""/>
        <p:cNvGrpSpPr/>
        <p:nvPr/>
      </p:nvGrpSpPr>
      <p:grpSpPr>
        <a:xfrm>
          <a:off x="0" y="0"/>
          <a:ext cx="0" cy="0"/>
          <a:chOff x="0" y="0"/>
          <a:chExt cx="0" cy="0"/>
        </a:xfrm>
      </p:grpSpPr>
      <p:sp>
        <p:nvSpPr>
          <p:cNvPr id="221" name="Shape 221"/>
          <p:cNvSpPr>
            <a:spLocks noGrp="1"/>
          </p:cNvSpPr>
          <p:nvPr>
            <p:ph type="pic" sz="quarter" idx="13"/>
          </p:nvPr>
        </p:nvSpPr>
        <p:spPr>
          <a:xfrm>
            <a:off x="10350500" y="1689100"/>
            <a:ext cx="4356100" cy="5803900"/>
          </a:xfrm>
          <a:prstGeom prst="rect">
            <a:avLst/>
          </a:prstGeom>
          <a:effectLst>
            <a:reflection stA="50000" endPos="40000" dir="5400000" sy="-100000" algn="bl" rotWithShape="0"/>
          </a:effectLst>
        </p:spPr>
        <p:txBody>
          <a:bodyPr lIns="91439" tIns="45719" rIns="91439" bIns="45719" anchor="t"/>
          <a:lstStyle/>
          <a:p>
            <a:endParaRPr/>
          </a:p>
        </p:txBody>
      </p:sp>
      <p:sp>
        <p:nvSpPr>
          <p:cNvPr id="222" name="Shape 222"/>
          <p:cNvSpPr>
            <a:spLocks noGrp="1"/>
          </p:cNvSpPr>
          <p:nvPr>
            <p:ph type="title"/>
          </p:nvPr>
        </p:nvSpPr>
        <p:spPr>
          <a:xfrm>
            <a:off x="1155700" y="1435100"/>
            <a:ext cx="8369300" cy="3086100"/>
          </a:xfrm>
          <a:prstGeom prst="rect">
            <a:avLst/>
          </a:prstGeom>
        </p:spPr>
        <p:txBody>
          <a:bodyPr lIns="50800" tIns="50800" rIns="50800" bIns="50800" anchor="b"/>
          <a:lstStyle>
            <a:lvl1pPr>
              <a:defRPr sz="6400">
                <a:solidFill>
                  <a:srgbClr val="000000"/>
                </a:solidFill>
              </a:defRPr>
            </a:lvl1pPr>
          </a:lstStyle>
          <a:p>
            <a:r>
              <a:t>Title Text</a:t>
            </a:r>
          </a:p>
        </p:txBody>
      </p:sp>
      <p:sp>
        <p:nvSpPr>
          <p:cNvPr id="223" name="Shape 223"/>
          <p:cNvSpPr>
            <a:spLocks noGrp="1"/>
          </p:cNvSpPr>
          <p:nvPr>
            <p:ph type="body" sz="quarter" idx="1"/>
          </p:nvPr>
        </p:nvSpPr>
        <p:spPr>
          <a:xfrm>
            <a:off x="1155700" y="4597400"/>
            <a:ext cx="8369300" cy="3086100"/>
          </a:xfrm>
          <a:prstGeom prst="rect">
            <a:avLst/>
          </a:prstGeom>
        </p:spPr>
        <p:txBody>
          <a:bodyPr lIns="50800" tIns="50800" rIns="50800" bIns="50800" anchor="t"/>
          <a:lstStyle>
            <a:lvl1pPr marL="0" indent="0" algn="ctr">
              <a:spcBef>
                <a:spcPts val="0"/>
              </a:spcBef>
              <a:buSzTx/>
              <a:buNone/>
              <a:defRPr sz="3000">
                <a:solidFill>
                  <a:srgbClr val="000000"/>
                </a:solidFill>
              </a:defRPr>
            </a:lvl1pPr>
            <a:lvl2pPr marL="0" indent="0" algn="ctr">
              <a:spcBef>
                <a:spcPts val="0"/>
              </a:spcBef>
              <a:buSzTx/>
              <a:buNone/>
              <a:defRPr sz="3000">
                <a:solidFill>
                  <a:srgbClr val="000000"/>
                </a:solidFill>
              </a:defRPr>
            </a:lvl2pPr>
            <a:lvl3pPr marL="0" indent="0" algn="ctr">
              <a:spcBef>
                <a:spcPts val="0"/>
              </a:spcBef>
              <a:buSzTx/>
              <a:buNone/>
              <a:defRPr sz="3000">
                <a:solidFill>
                  <a:srgbClr val="000000"/>
                </a:solidFill>
              </a:defRPr>
            </a:lvl3pPr>
            <a:lvl4pPr marL="0" indent="0" algn="ctr">
              <a:spcBef>
                <a:spcPts val="0"/>
              </a:spcBef>
              <a:buSzTx/>
              <a:buNone/>
              <a:defRPr sz="3000">
                <a:solidFill>
                  <a:srgbClr val="000000"/>
                </a:solidFill>
              </a:defRPr>
            </a:lvl4pPr>
            <a:lvl5pPr marL="0" indent="0" algn="ctr">
              <a:spcBef>
                <a:spcPts val="0"/>
              </a:spcBef>
              <a:buSzTx/>
              <a:buNone/>
              <a:defRPr sz="30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24" name="Shape 224"/>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FFFFFF"/>
        </a:solidFill>
        <a:effectLst/>
      </p:bgPr>
    </p:bg>
    <p:spTree>
      <p:nvGrpSpPr>
        <p:cNvPr id="1" name=""/>
        <p:cNvGrpSpPr/>
        <p:nvPr/>
      </p:nvGrpSpPr>
      <p:grpSpPr>
        <a:xfrm>
          <a:off x="0" y="0"/>
          <a:ext cx="0" cy="0"/>
          <a:chOff x="0" y="0"/>
          <a:chExt cx="0" cy="0"/>
        </a:xfrm>
      </p:grpSpPr>
      <p:sp>
        <p:nvSpPr>
          <p:cNvPr id="231" name="Shape 231"/>
          <p:cNvSpPr>
            <a:spLocks noGrp="1"/>
          </p:cNvSpPr>
          <p:nvPr>
            <p:ph type="pic" sz="quarter" idx="13"/>
          </p:nvPr>
        </p:nvSpPr>
        <p:spPr>
          <a:xfrm>
            <a:off x="9588500" y="2667000"/>
            <a:ext cx="4191000" cy="5588000"/>
          </a:xfrm>
          <a:prstGeom prst="rect">
            <a:avLst/>
          </a:prstGeom>
        </p:spPr>
        <p:txBody>
          <a:bodyPr lIns="91439" tIns="45719" rIns="91439" bIns="45719" anchor="t"/>
          <a:lstStyle/>
          <a:p>
            <a:endParaRPr/>
          </a:p>
        </p:txBody>
      </p:sp>
      <p:sp>
        <p:nvSpPr>
          <p:cNvPr id="232" name="Shape 232"/>
          <p:cNvSpPr>
            <a:spLocks noGrp="1"/>
          </p:cNvSpPr>
          <p:nvPr>
            <p:ph type="title"/>
          </p:nvPr>
        </p:nvSpPr>
        <p:spPr>
          <a:prstGeom prst="rect">
            <a:avLst/>
          </a:prstGeom>
        </p:spPr>
        <p:txBody>
          <a:bodyPr lIns="50800" tIns="50800" rIns="50800" bIns="50800"/>
          <a:lstStyle>
            <a:lvl1pPr>
              <a:defRPr>
                <a:solidFill>
                  <a:srgbClr val="000000"/>
                </a:solidFill>
              </a:defRPr>
            </a:lvl1pPr>
          </a:lstStyle>
          <a:p>
            <a:r>
              <a:t>Title Text</a:t>
            </a:r>
          </a:p>
        </p:txBody>
      </p:sp>
      <p:sp>
        <p:nvSpPr>
          <p:cNvPr id="233" name="Shape 233"/>
          <p:cNvSpPr>
            <a:spLocks noGrp="1"/>
          </p:cNvSpPr>
          <p:nvPr>
            <p:ph type="body" sz="half" idx="1"/>
          </p:nvPr>
        </p:nvSpPr>
        <p:spPr>
          <a:xfrm>
            <a:off x="1155700" y="2603500"/>
            <a:ext cx="6807200" cy="5702300"/>
          </a:xfrm>
          <a:prstGeom prst="rect">
            <a:avLst/>
          </a:prstGeom>
        </p:spPr>
        <p:txBody>
          <a:bodyPr lIns="50800" tIns="50800" rIns="50800" bIns="50800"/>
          <a:lstStyle>
            <a:lvl1pPr marL="685800" indent="-469900">
              <a:spcBef>
                <a:spcPts val="4600"/>
              </a:spcBef>
              <a:defRPr sz="2800">
                <a:solidFill>
                  <a:srgbClr val="000000"/>
                </a:solidFill>
              </a:defRPr>
            </a:lvl1pPr>
            <a:lvl2pPr marL="977900" indent="-469900">
              <a:spcBef>
                <a:spcPts val="4600"/>
              </a:spcBef>
              <a:defRPr sz="2800">
                <a:solidFill>
                  <a:srgbClr val="000000"/>
                </a:solidFill>
              </a:defRPr>
            </a:lvl2pPr>
            <a:lvl3pPr marL="1270000" indent="-469900">
              <a:spcBef>
                <a:spcPts val="4600"/>
              </a:spcBef>
              <a:defRPr sz="2800">
                <a:solidFill>
                  <a:srgbClr val="000000"/>
                </a:solidFill>
              </a:defRPr>
            </a:lvl3pPr>
            <a:lvl4pPr marL="1574800" indent="-469900">
              <a:spcBef>
                <a:spcPts val="4600"/>
              </a:spcBef>
              <a:defRPr sz="2800">
                <a:solidFill>
                  <a:srgbClr val="000000"/>
                </a:solidFill>
              </a:defRPr>
            </a:lvl4pPr>
            <a:lvl5pPr marL="1866900" indent="-469900">
              <a:spcBef>
                <a:spcPts val="4600"/>
              </a:spcBef>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34" name="Shape 234"/>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mp; Bullets - Left">
    <p:bg>
      <p:bgPr>
        <a:solidFill>
          <a:srgbClr val="FFFFFF"/>
        </a:solidFill>
        <a:effectLst/>
      </p:bgPr>
    </p:bg>
    <p:spTree>
      <p:nvGrpSpPr>
        <p:cNvPr id="1" name=""/>
        <p:cNvGrpSpPr/>
        <p:nvPr/>
      </p:nvGrpSpPr>
      <p:grpSpPr>
        <a:xfrm>
          <a:off x="0" y="0"/>
          <a:ext cx="0" cy="0"/>
          <a:chOff x="0" y="0"/>
          <a:chExt cx="0" cy="0"/>
        </a:xfrm>
      </p:grpSpPr>
      <p:sp>
        <p:nvSpPr>
          <p:cNvPr id="241" name="Shape 241"/>
          <p:cNvSpPr>
            <a:spLocks noGrp="1"/>
          </p:cNvSpPr>
          <p:nvPr>
            <p:ph type="title"/>
          </p:nvPr>
        </p:nvSpPr>
        <p:spPr>
          <a:prstGeom prst="rect">
            <a:avLst/>
          </a:prstGeom>
        </p:spPr>
        <p:txBody>
          <a:bodyPr lIns="50800" tIns="50800" rIns="50800" bIns="50800"/>
          <a:lstStyle>
            <a:lvl1pPr>
              <a:defRPr>
                <a:solidFill>
                  <a:srgbClr val="000000"/>
                </a:solidFill>
              </a:defRPr>
            </a:lvl1pPr>
          </a:lstStyle>
          <a:p>
            <a:r>
              <a:t>Title Text</a:t>
            </a:r>
          </a:p>
        </p:txBody>
      </p:sp>
      <p:sp>
        <p:nvSpPr>
          <p:cNvPr id="242" name="Shape 242"/>
          <p:cNvSpPr>
            <a:spLocks noGrp="1"/>
          </p:cNvSpPr>
          <p:nvPr>
            <p:ph type="body" sz="half" idx="1"/>
          </p:nvPr>
        </p:nvSpPr>
        <p:spPr>
          <a:xfrm>
            <a:off x="1155700" y="2603500"/>
            <a:ext cx="6807200" cy="5702300"/>
          </a:xfrm>
          <a:prstGeom prst="rect">
            <a:avLst/>
          </a:prstGeom>
        </p:spPr>
        <p:txBody>
          <a:bodyPr lIns="50800" tIns="50800" rIns="50800" bIns="50800"/>
          <a:lstStyle>
            <a:lvl1pPr marL="685800" indent="-469900">
              <a:spcBef>
                <a:spcPts val="4600"/>
              </a:spcBef>
              <a:defRPr sz="2800">
                <a:solidFill>
                  <a:srgbClr val="000000"/>
                </a:solidFill>
              </a:defRPr>
            </a:lvl1pPr>
            <a:lvl2pPr marL="977900" indent="-469900">
              <a:spcBef>
                <a:spcPts val="4600"/>
              </a:spcBef>
              <a:defRPr sz="2800">
                <a:solidFill>
                  <a:srgbClr val="000000"/>
                </a:solidFill>
              </a:defRPr>
            </a:lvl2pPr>
            <a:lvl3pPr marL="1270000" indent="-469900">
              <a:spcBef>
                <a:spcPts val="4600"/>
              </a:spcBef>
              <a:defRPr sz="2800">
                <a:solidFill>
                  <a:srgbClr val="000000"/>
                </a:solidFill>
              </a:defRPr>
            </a:lvl3pPr>
            <a:lvl4pPr marL="1574800" indent="-469900">
              <a:spcBef>
                <a:spcPts val="4600"/>
              </a:spcBef>
              <a:defRPr sz="2800">
                <a:solidFill>
                  <a:srgbClr val="000000"/>
                </a:solidFill>
              </a:defRPr>
            </a:lvl4pPr>
            <a:lvl5pPr marL="1866900" indent="-469900">
              <a:spcBef>
                <a:spcPts val="4600"/>
              </a:spcBef>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43" name="Shape 243"/>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mp; Bullets - Right">
    <p:bg>
      <p:bgPr>
        <a:solidFill>
          <a:srgbClr val="FFFFFF"/>
        </a:solidFill>
        <a:effectLst/>
      </p:bgPr>
    </p:bg>
    <p:spTree>
      <p:nvGrpSpPr>
        <p:cNvPr id="1" name=""/>
        <p:cNvGrpSpPr/>
        <p:nvPr/>
      </p:nvGrpSpPr>
      <p:grpSpPr>
        <a:xfrm>
          <a:off x="0" y="0"/>
          <a:ext cx="0" cy="0"/>
          <a:chOff x="0" y="0"/>
          <a:chExt cx="0" cy="0"/>
        </a:xfrm>
      </p:grpSpPr>
      <p:sp>
        <p:nvSpPr>
          <p:cNvPr id="250" name="Shape 250"/>
          <p:cNvSpPr>
            <a:spLocks noGrp="1"/>
          </p:cNvSpPr>
          <p:nvPr>
            <p:ph type="title"/>
          </p:nvPr>
        </p:nvSpPr>
        <p:spPr>
          <a:prstGeom prst="rect">
            <a:avLst/>
          </a:prstGeom>
        </p:spPr>
        <p:txBody>
          <a:bodyPr lIns="50800" tIns="50800" rIns="50800" bIns="50800"/>
          <a:lstStyle>
            <a:lvl1pPr>
              <a:defRPr>
                <a:solidFill>
                  <a:srgbClr val="000000"/>
                </a:solidFill>
              </a:defRPr>
            </a:lvl1pPr>
          </a:lstStyle>
          <a:p>
            <a:r>
              <a:t>Title Text</a:t>
            </a:r>
          </a:p>
        </p:txBody>
      </p:sp>
      <p:sp>
        <p:nvSpPr>
          <p:cNvPr id="251" name="Shape 251"/>
          <p:cNvSpPr>
            <a:spLocks noGrp="1"/>
          </p:cNvSpPr>
          <p:nvPr>
            <p:ph type="body" sz="half" idx="1"/>
          </p:nvPr>
        </p:nvSpPr>
        <p:spPr>
          <a:xfrm>
            <a:off x="8851900" y="2603500"/>
            <a:ext cx="6235700" cy="5702300"/>
          </a:xfrm>
          <a:prstGeom prst="rect">
            <a:avLst/>
          </a:prstGeom>
        </p:spPr>
        <p:txBody>
          <a:bodyPr lIns="50800" tIns="50800" rIns="50800" bIns="50800"/>
          <a:lstStyle>
            <a:lvl1pPr marL="685800" indent="-469900">
              <a:spcBef>
                <a:spcPts val="4600"/>
              </a:spcBef>
              <a:defRPr sz="2800">
                <a:solidFill>
                  <a:srgbClr val="000000"/>
                </a:solidFill>
              </a:defRPr>
            </a:lvl1pPr>
            <a:lvl2pPr marL="977900" indent="-469900">
              <a:spcBef>
                <a:spcPts val="4600"/>
              </a:spcBef>
              <a:defRPr sz="2800">
                <a:solidFill>
                  <a:srgbClr val="000000"/>
                </a:solidFill>
              </a:defRPr>
            </a:lvl2pPr>
            <a:lvl3pPr marL="1270000" indent="-469900">
              <a:spcBef>
                <a:spcPts val="4600"/>
              </a:spcBef>
              <a:defRPr sz="2800">
                <a:solidFill>
                  <a:srgbClr val="000000"/>
                </a:solidFill>
              </a:defRPr>
            </a:lvl3pPr>
            <a:lvl4pPr marL="1574800" indent="-469900">
              <a:spcBef>
                <a:spcPts val="4600"/>
              </a:spcBef>
              <a:defRPr sz="2800">
                <a:solidFill>
                  <a:srgbClr val="000000"/>
                </a:solidFill>
              </a:defRPr>
            </a:lvl4pPr>
            <a:lvl5pPr marL="1866900" indent="-469900">
              <a:spcBef>
                <a:spcPts val="4600"/>
              </a:spcBef>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52" name="Shape 252"/>
          <p:cNvSpPr>
            <a:spLocks noGrp="1"/>
          </p:cNvSpPr>
          <p:nvPr>
            <p:ph type="sldNum" sz="quarter" idx="2"/>
          </p:nvPr>
        </p:nvSpPr>
        <p:spPr>
          <a:xfrm>
            <a:off x="7960783" y="8686800"/>
            <a:ext cx="317501" cy="342900"/>
          </a:xfrm>
          <a:prstGeom prst="rect">
            <a:avLst/>
          </a:prstGeom>
        </p:spPr>
        <p:txBody>
          <a:bodyPr lIns="50800" tIns="50800" rIns="50800" bIns="50800"/>
          <a:lstStyle>
            <a:lvl1pPr>
              <a:defRPr>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Bullets - 2 Column">
    <p:spTree>
      <p:nvGrpSpPr>
        <p:cNvPr id="1" name=""/>
        <p:cNvGrpSpPr/>
        <p:nvPr/>
      </p:nvGrpSpPr>
      <p:grpSpPr>
        <a:xfrm>
          <a:off x="0" y="0"/>
          <a:ext cx="0" cy="0"/>
          <a:chOff x="0" y="0"/>
          <a:chExt cx="0" cy="0"/>
        </a:xfrm>
      </p:grpSpPr>
      <p:sp>
        <p:nvSpPr>
          <p:cNvPr id="29" name="Shape 29"/>
          <p:cNvSpPr>
            <a:spLocks noGrp="1"/>
          </p:cNvSpPr>
          <p:nvPr>
            <p:ph type="title"/>
          </p:nvPr>
        </p:nvSpPr>
        <p:spPr>
          <a:prstGeom prst="rect">
            <a:avLst/>
          </a:prstGeom>
        </p:spPr>
        <p:txBody>
          <a:bodyPr/>
          <a:lstStyle/>
          <a:p>
            <a:r>
              <a:t>Title Text</a:t>
            </a:r>
          </a:p>
        </p:txBody>
      </p:sp>
      <p:sp>
        <p:nvSpPr>
          <p:cNvPr id="30" name="Shape 30"/>
          <p:cNvSpPr>
            <a:spLocks noGrp="1"/>
          </p:cNvSpPr>
          <p:nvPr>
            <p:ph type="body" idx="1"/>
          </p:nvPr>
        </p:nvSpPr>
        <p:spPr>
          <a:prstGeom prst="rect">
            <a:avLst/>
          </a:prstGeom>
        </p:spPr>
        <p:txBody>
          <a:bodyPr numCol="2" spcCol="696595" anchor="t"/>
          <a:lstStyle>
            <a:lvl1pPr marL="685800" indent="-469900">
              <a:defRPr sz="2800"/>
            </a:lvl1pPr>
            <a:lvl2pPr marL="977900" indent="-469900">
              <a:defRPr sz="2800"/>
            </a:lvl2pPr>
            <a:lvl3pPr marL="1270000" indent="-469900">
              <a:defRPr sz="2800"/>
            </a:lvl3pPr>
            <a:lvl4pPr marL="1574800" indent="-469900">
              <a:defRPr sz="2800"/>
            </a:lvl4pPr>
            <a:lvl5pPr marL="1866900" indent="-469900">
              <a:defRPr sz="2800"/>
            </a:lvl5pPr>
          </a:lstStyle>
          <a:p>
            <a:r>
              <a:t>Body Level One</a:t>
            </a:r>
          </a:p>
          <a:p>
            <a:pPr lvl="1"/>
            <a:r>
              <a:t>Body Level Two</a:t>
            </a:r>
          </a:p>
          <a:p>
            <a:pPr lvl="2"/>
            <a:r>
              <a:t>Body Level Three</a:t>
            </a:r>
          </a:p>
          <a:p>
            <a:pPr lvl="3"/>
            <a:r>
              <a:t>Body Level Four</a:t>
            </a:r>
          </a:p>
          <a:p>
            <a:pPr lvl="4"/>
            <a:r>
              <a:t>Body Level Five</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38" name="Shape 38"/>
          <p:cNvSpPr>
            <a:spLocks noGrp="1"/>
          </p:cNvSpPr>
          <p:nvPr>
            <p:ph type="body" idx="1"/>
          </p:nvPr>
        </p:nvSpPr>
        <p:spPr>
          <a:xfrm>
            <a:off x="1155700" y="1181100"/>
            <a:ext cx="13931900" cy="6769100"/>
          </a:xfrm>
          <a:prstGeom prst="rect">
            <a:avLst/>
          </a:prstGeom>
        </p:spPr>
        <p:txBody>
          <a:bodyPr/>
          <a:lstStyle>
            <a:lvl1pPr>
              <a:spcBef>
                <a:spcPts val="4900"/>
              </a:spcBef>
            </a:lvl1pPr>
            <a:lvl2pPr>
              <a:spcBef>
                <a:spcPts val="4900"/>
              </a:spcBef>
            </a:lvl2pPr>
            <a:lvl3pPr>
              <a:spcBef>
                <a:spcPts val="4900"/>
              </a:spcBef>
            </a:lvl3pPr>
            <a:lvl4pPr>
              <a:spcBef>
                <a:spcPts val="4900"/>
              </a:spcBef>
            </a:lvl4pPr>
            <a:lvl5pPr>
              <a:spcBef>
                <a:spcPts val="4900"/>
              </a:spcBef>
            </a:lvl5pPr>
          </a:lstStyle>
          <a:p>
            <a:r>
              <a:t>Body Level One</a:t>
            </a:r>
          </a:p>
          <a:p>
            <a:pPr lvl="1"/>
            <a:r>
              <a:t>Body Level Two</a:t>
            </a:r>
          </a:p>
          <a:p>
            <a:pPr lvl="2"/>
            <a:r>
              <a:t>Body Level Three</a:t>
            </a:r>
          </a:p>
          <a:p>
            <a:pPr lvl="3"/>
            <a:r>
              <a:t>Body Level Four</a:t>
            </a:r>
          </a:p>
          <a:p>
            <a:pPr lvl="4"/>
            <a:r>
              <a:t>Body Level Five</a:t>
            </a:r>
          </a:p>
        </p:txBody>
      </p:sp>
      <p:sp>
        <p:nvSpPr>
          <p:cNvPr id="39" name="Shape 3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46" name="Shape 4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xfrm>
            <a:off x="1663700" y="241300"/>
            <a:ext cx="12941300" cy="2298700"/>
          </a:xfrm>
          <a:prstGeom prst="rect">
            <a:avLst/>
          </a:prstGeom>
        </p:spPr>
        <p:txBody>
          <a:bodyPr/>
          <a:lstStyle/>
          <a:p>
            <a:r>
              <a:t>Title Text</a:t>
            </a:r>
          </a:p>
        </p:txBody>
      </p:sp>
      <p:sp>
        <p:nvSpPr>
          <p:cNvPr id="54" name="Shape 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61" name="Shape 61"/>
          <p:cNvSpPr>
            <a:spLocks noGrp="1"/>
          </p:cNvSpPr>
          <p:nvPr>
            <p:ph type="title"/>
          </p:nvPr>
        </p:nvSpPr>
        <p:spPr>
          <a:xfrm>
            <a:off x="1155700" y="2781300"/>
            <a:ext cx="13931900" cy="3568700"/>
          </a:xfrm>
          <a:prstGeom prst="rect">
            <a:avLst/>
          </a:prstGeom>
        </p:spPr>
        <p:txBody>
          <a:bodyPr/>
          <a:lstStyle/>
          <a:p>
            <a:r>
              <a:t>Title Text</a:t>
            </a:r>
          </a:p>
        </p:txBody>
      </p:sp>
      <p:sp>
        <p:nvSpPr>
          <p:cNvPr id="62" name="Shape 6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69" name="Shape 69"/>
          <p:cNvSpPr>
            <a:spLocks noGrp="1"/>
          </p:cNvSpPr>
          <p:nvPr>
            <p:ph type="pic" sz="half" idx="13"/>
          </p:nvPr>
        </p:nvSpPr>
        <p:spPr>
          <a:xfrm>
            <a:off x="4635500" y="1092200"/>
            <a:ext cx="6985000" cy="5232400"/>
          </a:xfrm>
          <a:prstGeom prst="rect">
            <a:avLst/>
          </a:prstGeom>
        </p:spPr>
        <p:txBody>
          <a:bodyPr lIns="91439" tIns="45719" rIns="91439" bIns="45719" anchor="t"/>
          <a:lstStyle/>
          <a:p>
            <a:endParaRPr/>
          </a:p>
        </p:txBody>
      </p:sp>
      <p:sp>
        <p:nvSpPr>
          <p:cNvPr id="70" name="Shape 70"/>
          <p:cNvSpPr>
            <a:spLocks noGrp="1"/>
          </p:cNvSpPr>
          <p:nvPr>
            <p:ph type="title"/>
          </p:nvPr>
        </p:nvSpPr>
        <p:spPr>
          <a:xfrm>
            <a:off x="1155700" y="6908800"/>
            <a:ext cx="13931900" cy="1587500"/>
          </a:xfrm>
          <a:prstGeom prst="rect">
            <a:avLst/>
          </a:prstGeom>
        </p:spPr>
        <p:txBody>
          <a:bodyPr/>
          <a:lstStyle/>
          <a:p>
            <a:r>
              <a:t>Title Text</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Horizontal Reflection">
    <p:spTree>
      <p:nvGrpSpPr>
        <p:cNvPr id="1" name=""/>
        <p:cNvGrpSpPr/>
        <p:nvPr/>
      </p:nvGrpSpPr>
      <p:grpSpPr>
        <a:xfrm>
          <a:off x="0" y="0"/>
          <a:ext cx="0" cy="0"/>
          <a:chOff x="0" y="0"/>
          <a:chExt cx="0" cy="0"/>
        </a:xfrm>
      </p:grpSpPr>
      <p:sp>
        <p:nvSpPr>
          <p:cNvPr id="78" name="Shape 78"/>
          <p:cNvSpPr>
            <a:spLocks noGrp="1"/>
          </p:cNvSpPr>
          <p:nvPr>
            <p:ph type="pic" sz="half" idx="13"/>
          </p:nvPr>
        </p:nvSpPr>
        <p:spPr>
          <a:xfrm>
            <a:off x="4635500" y="1092200"/>
            <a:ext cx="6985000" cy="5232400"/>
          </a:xfrm>
          <a:prstGeom prst="rect">
            <a:avLst/>
          </a:prstGeom>
          <a:effectLst>
            <a:reflection stA="50000" endPos="40000" dir="5400000" sy="-100000" algn="bl" rotWithShape="0"/>
          </a:effectLst>
        </p:spPr>
        <p:txBody>
          <a:bodyPr lIns="91439" tIns="45719" rIns="91439" bIns="45719" anchor="t"/>
          <a:lstStyle/>
          <a:p>
            <a:endParaRPr/>
          </a:p>
        </p:txBody>
      </p:sp>
      <p:sp>
        <p:nvSpPr>
          <p:cNvPr id="79" name="Shape 79"/>
          <p:cNvSpPr>
            <a:spLocks noGrp="1"/>
          </p:cNvSpPr>
          <p:nvPr>
            <p:ph type="title"/>
          </p:nvPr>
        </p:nvSpPr>
        <p:spPr>
          <a:xfrm>
            <a:off x="1155700" y="6908800"/>
            <a:ext cx="13931900" cy="1587500"/>
          </a:xfrm>
          <a:prstGeom prst="rect">
            <a:avLst/>
          </a:prstGeom>
        </p:spPr>
        <p:txBody>
          <a:bodyPr/>
          <a:lstStyle/>
          <a:p>
            <a:r>
              <a:t>Title Text</a:t>
            </a:r>
          </a:p>
        </p:txBody>
      </p:sp>
      <p:sp>
        <p:nvSpPr>
          <p:cNvPr id="80" name="Shape 8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155700" y="241300"/>
            <a:ext cx="13931900" cy="22987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r>
              <a:t>Title Text</a:t>
            </a:r>
          </a:p>
        </p:txBody>
      </p:sp>
      <p:sp>
        <p:nvSpPr>
          <p:cNvPr id="3" name="Shape 3"/>
          <p:cNvSpPr>
            <a:spLocks noGrp="1"/>
          </p:cNvSpPr>
          <p:nvPr>
            <p:ph type="body" idx="1"/>
          </p:nvPr>
        </p:nvSpPr>
        <p:spPr>
          <a:xfrm>
            <a:off x="1155700" y="2603500"/>
            <a:ext cx="13931900" cy="5702300"/>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7973483" y="8712200"/>
            <a:ext cx="292101" cy="317500"/>
          </a:xfrm>
          <a:prstGeom prst="rect">
            <a:avLst/>
          </a:prstGeom>
          <a:ln w="12700">
            <a:miter lim="400000"/>
          </a:ln>
        </p:spPr>
        <p:txBody>
          <a:bodyPr wrap="none" lIns="38100" tIns="38100" rIns="38100" bIns="38100" anchor="b">
            <a:spAutoFit/>
          </a:bodyPr>
          <a:lstStyle>
            <a:lvl1pPr algn="ctr" defTabSz="546100">
              <a:defRPr sz="1600">
                <a:solidFill>
                  <a:srgbClr val="FFFFFF"/>
                </a:solidFill>
                <a:latin typeface="+mn-lt"/>
                <a:ea typeface="+mn-ea"/>
                <a:cs typeface="+mn-c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ransition spd="med"/>
  <p:txStyles>
    <p:title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p:titleStyle>
    <p:bodyStyle>
      <a:lvl1pPr marL="7493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1pPr>
      <a:lvl2pPr marL="10414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2pPr>
      <a:lvl3pPr marL="13335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3pPr>
      <a:lvl4pPr marL="16383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4pPr>
      <a:lvl5pPr marL="1930400" marR="0" indent="-533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5pPr>
      <a:lvl6pPr marL="20891500" marR="0" indent="-19202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6pPr>
      <a:lvl7pPr marL="21183600" marR="0" indent="-19202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7pPr>
      <a:lvl8pPr marL="21475700" marR="0" indent="-19202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8pPr>
      <a:lvl9pPr marL="21767800" marR="0" indent="-19202400" algn="l" defTabSz="546100" latinLnBrk="0">
        <a:lnSpc>
          <a:spcPct val="100000"/>
        </a:lnSpc>
        <a:spcBef>
          <a:spcPts val="3500"/>
        </a:spcBef>
        <a:spcAft>
          <a:spcPts val="0"/>
        </a:spcAft>
        <a:buClrTx/>
        <a:buSzPct val="171000"/>
        <a:buFontTx/>
        <a:buChar char="•"/>
        <a:tabLst/>
        <a:defRPr sz="3600" b="0" i="0" u="none" strike="noStrike" cap="none" spc="0" baseline="0">
          <a:ln>
            <a:noFill/>
          </a:ln>
          <a:solidFill>
            <a:srgbClr val="FFFFFF"/>
          </a:solidFill>
          <a:uFillTx/>
          <a:latin typeface="+mn-lt"/>
          <a:ea typeface="+mn-ea"/>
          <a:cs typeface="+mn-cs"/>
          <a:sym typeface="Gill Sans"/>
        </a:defRPr>
      </a:lvl9pPr>
    </p:bodyStyle>
    <p:otherStyle>
      <a:lvl1pPr marL="0" marR="0" indent="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1pPr>
      <a:lvl2pPr marL="0" marR="0" indent="228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2pPr>
      <a:lvl3pPr marL="0" marR="0" indent="457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3pPr>
      <a:lvl4pPr marL="0" marR="0" indent="685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4pPr>
      <a:lvl5pPr marL="0" marR="0" indent="9144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5pPr>
      <a:lvl6pPr marL="0" marR="0" indent="11430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6pPr>
      <a:lvl7pPr marL="0" marR="0" indent="13716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7pPr>
      <a:lvl8pPr marL="0" marR="0" indent="16002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8pPr>
      <a:lvl9pPr marL="0" marR="0" indent="1828800" algn="ctr" defTabSz="5461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62" name="Shape 262"/>
          <p:cNvSpPr>
            <a:spLocks noGrp="1"/>
          </p:cNvSpPr>
          <p:nvPr>
            <p:ph type="ctrTitle"/>
          </p:nvPr>
        </p:nvSpPr>
        <p:spPr>
          <a:xfrm>
            <a:off x="1155700" y="1536700"/>
            <a:ext cx="13931900" cy="5803900"/>
          </a:xfrm>
          <a:prstGeom prst="rect">
            <a:avLst/>
          </a:prstGeom>
        </p:spPr>
        <p:txBody>
          <a:bodyPr anchor="ctr"/>
          <a:lstStyle>
            <a:lvl1pPr algn="l">
              <a:defRPr sz="14400" b="1">
                <a:solidFill>
                  <a:srgbClr val="EBEBEB"/>
                </a:solidFill>
                <a:latin typeface="Gibson-SemiBold"/>
                <a:ea typeface="Gibson-SemiBold"/>
                <a:cs typeface="Gibson-SemiBold"/>
                <a:sym typeface="Gibson-SemiBold"/>
              </a:defRPr>
            </a:lvl1pPr>
          </a:lstStyle>
          <a:p>
            <a:r>
              <a:rPr dirty="0"/>
              <a:t>Hi</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88" name="Shape 288"/>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Like this:</a:t>
            </a: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p:nvPr/>
        </p:nvSpPr>
        <p:spPr>
          <a:xfrm>
            <a:off x="11544300" y="114300"/>
            <a:ext cx="2844800" cy="723900"/>
          </a:xfrm>
          <a:prstGeom prst="rect">
            <a:avLst/>
          </a:prstGeom>
          <a:solidFill>
            <a:srgbClr val="FFFFFF"/>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291" name="cola1.gif"/>
          <p:cNvPicPr>
            <a:picLocks/>
          </p:cNvPicPr>
          <p:nvPr/>
        </p:nvPicPr>
        <p:blipFill>
          <a:blip r:embed="rId2">
            <a:extLst/>
          </a:blip>
          <a:stretch>
            <a:fillRect/>
          </a:stretch>
        </p:blipFill>
        <p:spPr>
          <a:xfrm>
            <a:off x="4891973" y="-1"/>
            <a:ext cx="6472053" cy="91440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94" name="Shape 294"/>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and this:</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p:nvPr/>
        </p:nvSpPr>
        <p:spPr>
          <a:xfrm>
            <a:off x="11544300" y="114300"/>
            <a:ext cx="2844800" cy="723900"/>
          </a:xfrm>
          <a:prstGeom prst="rect">
            <a:avLst/>
          </a:prstGeom>
          <a:solidFill>
            <a:srgbClr val="FFFFFF"/>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297" name="ucsd3.jpg"/>
          <p:cNvPicPr>
            <a:picLocks noChangeAspect="1"/>
          </p:cNvPicPr>
          <p:nvPr/>
        </p:nvPicPr>
        <p:blipFill>
          <a:blip r:embed="rId2">
            <a:extLst/>
          </a:blip>
          <a:stretch>
            <a:fillRect/>
          </a:stretch>
        </p:blipFill>
        <p:spPr>
          <a:xfrm>
            <a:off x="0" y="1212800"/>
            <a:ext cx="16256001" cy="80646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Shape 299"/>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00" name="Shape 300"/>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and</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Shape 302"/>
          <p:cNvSpPr/>
          <p:nvPr/>
        </p:nvSpPr>
        <p:spPr>
          <a:xfrm>
            <a:off x="11544300" y="114300"/>
            <a:ext cx="2844800" cy="723900"/>
          </a:xfrm>
          <a:prstGeom prst="rect">
            <a:avLst/>
          </a:prstGeom>
          <a:solidFill>
            <a:srgbClr val="FFFFFF"/>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303" name="s2_macbook.png"/>
          <p:cNvPicPr>
            <a:picLocks noChangeAspect="1"/>
          </p:cNvPicPr>
          <p:nvPr/>
        </p:nvPicPr>
        <p:blipFill>
          <a:blip r:embed="rId2">
            <a:extLst/>
          </a:blip>
          <a:stretch>
            <a:fillRect/>
          </a:stretch>
        </p:blipFill>
        <p:spPr>
          <a:xfrm>
            <a:off x="247105" y="538030"/>
            <a:ext cx="15761790" cy="8264393"/>
          </a:xfrm>
          <a:prstGeom prst="rect">
            <a:avLst/>
          </a:prstGeom>
          <a:ln w="12700">
            <a:miter lim="400000"/>
          </a:ln>
        </p:spPr>
      </p:pic>
      <p:pic>
        <p:nvPicPr>
          <p:cNvPr id="304" name="mciumB2.png"/>
          <p:cNvPicPr>
            <a:picLocks noChangeAspect="1"/>
          </p:cNvPicPr>
          <p:nvPr/>
        </p:nvPicPr>
        <p:blipFill>
          <a:blip r:embed="rId3">
            <a:extLst/>
          </a:blip>
          <a:srcRect b="16131"/>
          <a:stretch>
            <a:fillRect/>
          </a:stretch>
        </p:blipFill>
        <p:spPr>
          <a:xfrm>
            <a:off x="2923843" y="1008915"/>
            <a:ext cx="10408314" cy="6555453"/>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07" name="Shape 307"/>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and</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11544300" y="114300"/>
            <a:ext cx="2844800" cy="723900"/>
          </a:xfrm>
          <a:prstGeom prst="rect">
            <a:avLst/>
          </a:prstGeom>
          <a:solidFill>
            <a:srgbClr val="FFFFFF"/>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320" name="UCmaps.png"/>
          <p:cNvPicPr>
            <a:picLocks noChangeAspect="1"/>
          </p:cNvPicPr>
          <p:nvPr/>
        </p:nvPicPr>
        <p:blipFill>
          <a:blip r:embed="rId2">
            <a:extLst/>
          </a:blip>
          <a:stretch>
            <a:fillRect/>
          </a:stretch>
        </p:blipFill>
        <p:spPr>
          <a:xfrm>
            <a:off x="5393266" y="931174"/>
            <a:ext cx="5461239" cy="7281652"/>
          </a:xfrm>
          <a:prstGeom prst="rect">
            <a:avLst/>
          </a:prstGeom>
          <a:ln w="12700">
            <a:miter lim="400000"/>
          </a:ln>
        </p:spPr>
      </p:pic>
      <p:pic>
        <p:nvPicPr>
          <p:cNvPr id="5" name="s2_macbook.png"/>
          <p:cNvPicPr>
            <a:picLocks noChangeAspect="1"/>
          </p:cNvPicPr>
          <p:nvPr/>
        </p:nvPicPr>
        <p:blipFill>
          <a:blip r:embed="rId3">
            <a:extLst/>
          </a:blip>
          <a:stretch>
            <a:fillRect/>
          </a:stretch>
        </p:blipFill>
        <p:spPr>
          <a:xfrm>
            <a:off x="247105" y="538030"/>
            <a:ext cx="15761790" cy="8264393"/>
          </a:xfrm>
          <a:prstGeom prst="rect">
            <a:avLst/>
          </a:prstGeom>
          <a:ln w="12700">
            <a:miter lim="400000"/>
          </a:ln>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b="33130"/>
          <a:stretch/>
        </p:blipFill>
        <p:spPr>
          <a:xfrm>
            <a:off x="2905385" y="931174"/>
            <a:ext cx="10375900" cy="6634749"/>
          </a:xfrm>
          <a:prstGeom prst="rect">
            <a:avLst/>
          </a:prstGeom>
        </p:spPr>
      </p:pic>
    </p:spTree>
    <p:extLst>
      <p:ext uri="{BB962C8B-B14F-4D97-AF65-F5344CB8AC3E}">
        <p14:creationId xmlns:p14="http://schemas.microsoft.com/office/powerpoint/2010/main" val="21395177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16" name="Shape 316"/>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rPr lang="en-US" dirty="0" smtClean="0"/>
              <a:t>a</a:t>
            </a:r>
            <a:r>
              <a:rPr dirty="0" smtClean="0"/>
              <a:t>nd</a:t>
            </a:r>
            <a:endParaRPr dirty="0"/>
          </a:p>
        </p:txBody>
      </p:sp>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p:nvPr/>
        </p:nvSpPr>
        <p:spPr>
          <a:xfrm>
            <a:off x="11544300" y="114300"/>
            <a:ext cx="2844800" cy="723900"/>
          </a:xfrm>
          <a:prstGeom prst="rect">
            <a:avLst/>
          </a:prstGeom>
          <a:solidFill>
            <a:srgbClr val="FFFFFF"/>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319" name="ipad-air-vertical.png"/>
          <p:cNvPicPr>
            <a:picLocks noChangeAspect="1"/>
          </p:cNvPicPr>
          <p:nvPr/>
        </p:nvPicPr>
        <p:blipFill>
          <a:blip r:embed="rId2">
            <a:extLst/>
          </a:blip>
          <a:stretch>
            <a:fillRect/>
          </a:stretch>
        </p:blipFill>
        <p:spPr>
          <a:xfrm>
            <a:off x="5035576" y="189023"/>
            <a:ext cx="6184849" cy="8765954"/>
          </a:xfrm>
          <a:prstGeom prst="rect">
            <a:avLst/>
          </a:prstGeom>
          <a:ln w="12700">
            <a:miter lim="400000"/>
          </a:ln>
        </p:spPr>
      </p:pic>
      <p:pic>
        <p:nvPicPr>
          <p:cNvPr id="320" name="UCmaps.png"/>
          <p:cNvPicPr>
            <a:picLocks noChangeAspect="1"/>
          </p:cNvPicPr>
          <p:nvPr/>
        </p:nvPicPr>
        <p:blipFill>
          <a:blip r:embed="rId3">
            <a:extLst/>
          </a:blip>
          <a:stretch>
            <a:fillRect/>
          </a:stretch>
        </p:blipFill>
        <p:spPr>
          <a:xfrm>
            <a:off x="5393266" y="931174"/>
            <a:ext cx="5461239" cy="728165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65" name="Shape 265"/>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rPr dirty="0"/>
              <a:t>I’m Matt.</a:t>
            </a:r>
          </a:p>
        </p:txBody>
      </p:sp>
      <p:pic>
        <p:nvPicPr>
          <p:cNvPr id="266" name="matt_thinking.jpg"/>
          <p:cNvPicPr>
            <a:picLocks noChangeAspect="1"/>
          </p:cNvPicPr>
          <p:nvPr/>
        </p:nvPicPr>
        <p:blipFill>
          <a:blip r:embed="rId2">
            <a:extLst/>
          </a:blip>
          <a:srcRect l="1680" t="1678" r="721" b="721"/>
          <a:stretch>
            <a:fillRect/>
          </a:stretch>
        </p:blipFill>
        <p:spPr>
          <a:xfrm>
            <a:off x="10833175" y="2451100"/>
            <a:ext cx="3974951" cy="3975026"/>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6"/>
                  <a:pt x="2882" y="3016"/>
                </a:cubicBezTo>
                <a:cubicBezTo>
                  <a:pt x="-961" y="7038"/>
                  <a:pt x="-961" y="13557"/>
                  <a:pt x="2882" y="17579"/>
                </a:cubicBezTo>
                <a:cubicBezTo>
                  <a:pt x="6724" y="21600"/>
                  <a:pt x="12954" y="21600"/>
                  <a:pt x="16796" y="17579"/>
                </a:cubicBezTo>
                <a:cubicBezTo>
                  <a:pt x="20639" y="13557"/>
                  <a:pt x="20639" y="7038"/>
                  <a:pt x="16796" y="3016"/>
                </a:cubicBezTo>
                <a:cubicBezTo>
                  <a:pt x="14875" y="1006"/>
                  <a:pt x="12357" y="0"/>
                  <a:pt x="9839" y="0"/>
                </a:cubicBezTo>
                <a:close/>
              </a:path>
            </a:pathLst>
          </a:cu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Shape 315"/>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16" name="Shape 316"/>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rPr lang="en-US" dirty="0" smtClean="0"/>
              <a:t>a</a:t>
            </a:r>
            <a:r>
              <a:rPr dirty="0" smtClean="0"/>
              <a:t>nd</a:t>
            </a:r>
            <a:endParaRPr dirty="0"/>
          </a:p>
        </p:txBody>
      </p:sp>
    </p:spTree>
    <p:extLst>
      <p:ext uri="{BB962C8B-B14F-4D97-AF65-F5344CB8AC3E}">
        <p14:creationId xmlns:p14="http://schemas.microsoft.com/office/powerpoint/2010/main" val="46727920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 name="s2_macbook.png"/>
          <p:cNvPicPr>
            <a:picLocks noChangeAspect="1"/>
          </p:cNvPicPr>
          <p:nvPr/>
        </p:nvPicPr>
        <p:blipFill>
          <a:blip r:embed="rId2">
            <a:extLst/>
          </a:blip>
          <a:stretch>
            <a:fillRect/>
          </a:stretch>
        </p:blipFill>
        <p:spPr>
          <a:xfrm>
            <a:off x="247105" y="538030"/>
            <a:ext cx="15761790" cy="8264393"/>
          </a:xfrm>
          <a:prstGeom prst="rect">
            <a:avLst/>
          </a:prstGeom>
          <a:ln w="12700">
            <a:miter lim="400000"/>
          </a:ln>
        </p:spPr>
      </p:pic>
      <p:pic>
        <p:nvPicPr>
          <p:cNvPr id="310" name="cw2.gif"/>
          <p:cNvPicPr>
            <a:picLocks/>
          </p:cNvPicPr>
          <p:nvPr/>
        </p:nvPicPr>
        <p:blipFill>
          <a:blip r:embed="rId3">
            <a:extLst/>
          </a:blip>
          <a:stretch>
            <a:fillRect/>
          </a:stretch>
        </p:blipFill>
        <p:spPr>
          <a:xfrm>
            <a:off x="2878298" y="1202148"/>
            <a:ext cx="10499404" cy="6352931"/>
          </a:xfrm>
          <a:prstGeom prst="rect">
            <a:avLst/>
          </a:prstGeom>
          <a:ln w="12700">
            <a:miter lim="400000"/>
          </a:ln>
        </p:spPr>
      </p:pic>
      <p:sp>
        <p:nvSpPr>
          <p:cNvPr id="311" name="Shape 311"/>
          <p:cNvSpPr/>
          <p:nvPr/>
        </p:nvSpPr>
        <p:spPr>
          <a:xfrm>
            <a:off x="2674805" y="973666"/>
            <a:ext cx="296995" cy="6809895"/>
          </a:xfrm>
          <a:prstGeom prst="rect">
            <a:avLst/>
          </a:prstGeom>
          <a:solidFill>
            <a:srgbClr val="000000"/>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12" name="Shape 312"/>
          <p:cNvSpPr/>
          <p:nvPr/>
        </p:nvSpPr>
        <p:spPr>
          <a:xfrm>
            <a:off x="13275071" y="973666"/>
            <a:ext cx="296996" cy="6809895"/>
          </a:xfrm>
          <a:prstGeom prst="rect">
            <a:avLst/>
          </a:prstGeom>
          <a:solidFill>
            <a:srgbClr val="000000"/>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13" name="Shape 313"/>
          <p:cNvSpPr/>
          <p:nvPr/>
        </p:nvSpPr>
        <p:spPr>
          <a:xfrm>
            <a:off x="2528027" y="751946"/>
            <a:ext cx="10851291" cy="457777"/>
          </a:xfrm>
          <a:prstGeom prst="rect">
            <a:avLst/>
          </a:prstGeom>
          <a:solidFill>
            <a:srgbClr val="000000"/>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23" name="Shape 323"/>
          <p:cNvSpPr>
            <a:spLocks noGrp="1"/>
          </p:cNvSpPr>
          <p:nvPr>
            <p:ph type="ctrTitle"/>
          </p:nvPr>
        </p:nvSpPr>
        <p:spPr>
          <a:xfrm>
            <a:off x="1162050" y="330200"/>
            <a:ext cx="13931900" cy="84836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t>We use </a:t>
            </a:r>
          </a:p>
          <a:p>
            <a:pPr algn="l">
              <a:lnSpc>
                <a:spcPct val="80000"/>
              </a:lnSpc>
              <a:defRPr sz="14400" b="1">
                <a:solidFill>
                  <a:srgbClr val="EBEBEB"/>
                </a:solidFill>
                <a:latin typeface="Gibson-SemiBold"/>
                <a:ea typeface="Gibson-SemiBold"/>
                <a:cs typeface="Gibson-SemiBold"/>
                <a:sym typeface="Gibson-SemiBold"/>
              </a:defRPr>
            </a:pPr>
            <a:r>
              <a:t>strategy,</a:t>
            </a:r>
          </a:p>
          <a:p>
            <a:pPr algn="l">
              <a:lnSpc>
                <a:spcPct val="80000"/>
              </a:lnSpc>
              <a:defRPr sz="14400" b="1">
                <a:solidFill>
                  <a:srgbClr val="EBEBEB"/>
                </a:solidFill>
                <a:latin typeface="Gibson-SemiBold"/>
                <a:ea typeface="Gibson-SemiBold"/>
                <a:cs typeface="Gibson-SemiBold"/>
                <a:sym typeface="Gibson-SemiBold"/>
              </a:defRPr>
            </a:pPr>
            <a:r>
              <a:t>design, &amp; development.</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Shape 331"/>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2" name="Shape 332"/>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t>We work</a:t>
            </a:r>
          </a:p>
          <a:p>
            <a:pPr algn="l">
              <a:lnSpc>
                <a:spcPct val="80000"/>
              </a:lnSpc>
              <a:defRPr sz="14400" b="1">
                <a:solidFill>
                  <a:srgbClr val="EBEBEB"/>
                </a:solidFill>
                <a:latin typeface="Gibson-SemiBold"/>
                <a:ea typeface="Gibson-SemiBold"/>
                <a:cs typeface="Gibson-SemiBold"/>
                <a:sym typeface="Gibson-SemiBold"/>
              </a:defRPr>
            </a:pPr>
            <a:r>
              <a:t>with clients.</a:t>
            </a:r>
          </a:p>
        </p:txBody>
      </p:sp>
    </p:spTree>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Shape 334"/>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5" name="Shape 335"/>
          <p:cNvSpPr>
            <a:spLocks noGrp="1"/>
          </p:cNvSpPr>
          <p:nvPr>
            <p:ph type="ctrTitle"/>
          </p:nvPr>
        </p:nvSpPr>
        <p:spPr>
          <a:xfrm>
            <a:off x="1162050" y="-75335743"/>
            <a:ext cx="13931900" cy="75360486"/>
          </a:xfrm>
          <a:prstGeom prst="rect">
            <a:avLst/>
          </a:prstGeom>
        </p:spPr>
        <p:txBody>
          <a:bodyPr anchor="ctr"/>
          <a:lstStyle/>
          <a:p>
            <a:pPr algn="l">
              <a:lnSpc>
                <a:spcPct val="80000"/>
              </a:lnSpc>
              <a:defRPr sz="11600" b="1">
                <a:solidFill>
                  <a:srgbClr val="EBEBEB"/>
                </a:solidFill>
                <a:latin typeface="Gibson-SemiBold"/>
                <a:ea typeface="Gibson-SemiBold"/>
                <a:cs typeface="Gibson-SemiBold"/>
                <a:sym typeface="Gibson-SemiBold"/>
              </a:defRPr>
            </a:pPr>
            <a:r>
              <a:t>Apple</a:t>
            </a:r>
          </a:p>
          <a:p>
            <a:pPr algn="l">
              <a:lnSpc>
                <a:spcPct val="80000"/>
              </a:lnSpc>
              <a:defRPr sz="11600" b="1">
                <a:solidFill>
                  <a:srgbClr val="EBEBEB"/>
                </a:solidFill>
                <a:latin typeface="Gibson-SemiBold"/>
                <a:ea typeface="Gibson-SemiBold"/>
                <a:cs typeface="Gibson-SemiBold"/>
                <a:sym typeface="Gibson-SemiBold"/>
              </a:defRPr>
            </a:pPr>
            <a:r>
              <a:t>PayPal</a:t>
            </a:r>
          </a:p>
          <a:p>
            <a:pPr algn="l">
              <a:lnSpc>
                <a:spcPct val="80000"/>
              </a:lnSpc>
              <a:defRPr sz="11600" b="1">
                <a:solidFill>
                  <a:srgbClr val="EBEBEB"/>
                </a:solidFill>
                <a:latin typeface="Gibson-SemiBold"/>
                <a:ea typeface="Gibson-SemiBold"/>
                <a:cs typeface="Gibson-SemiBold"/>
                <a:sym typeface="Gibson-SemiBold"/>
              </a:defRPr>
            </a:pPr>
            <a:r>
              <a:t>McAfee</a:t>
            </a:r>
          </a:p>
          <a:p>
            <a:pPr algn="l">
              <a:lnSpc>
                <a:spcPct val="80000"/>
              </a:lnSpc>
              <a:defRPr sz="11600" b="1">
                <a:solidFill>
                  <a:srgbClr val="EBEBEB"/>
                </a:solidFill>
                <a:latin typeface="Gibson-SemiBold"/>
                <a:ea typeface="Gibson-SemiBold"/>
                <a:cs typeface="Gibson-SemiBold"/>
                <a:sym typeface="Gibson-SemiBold"/>
              </a:defRPr>
            </a:pPr>
            <a:r>
              <a:t>IBM</a:t>
            </a:r>
          </a:p>
          <a:p>
            <a:pPr algn="l">
              <a:lnSpc>
                <a:spcPct val="80000"/>
              </a:lnSpc>
              <a:defRPr sz="11600" b="1">
                <a:solidFill>
                  <a:srgbClr val="EBEBEB"/>
                </a:solidFill>
                <a:latin typeface="Gibson-SemiBold"/>
                <a:ea typeface="Gibson-SemiBold"/>
                <a:cs typeface="Gibson-SemiBold"/>
                <a:sym typeface="Gibson-SemiBold"/>
              </a:defRPr>
            </a:pPr>
            <a:r>
              <a:t>US Army</a:t>
            </a:r>
          </a:p>
          <a:p>
            <a:pPr algn="l">
              <a:lnSpc>
                <a:spcPct val="80000"/>
              </a:lnSpc>
              <a:defRPr sz="11600" b="1">
                <a:solidFill>
                  <a:srgbClr val="EBEBEB"/>
                </a:solidFill>
                <a:latin typeface="Gibson-SemiBold"/>
                <a:ea typeface="Gibson-SemiBold"/>
                <a:cs typeface="Gibson-SemiBold"/>
                <a:sym typeface="Gibson-SemiBold"/>
              </a:defRPr>
            </a:pPr>
            <a:r>
              <a:t>US Navy</a:t>
            </a:r>
          </a:p>
          <a:p>
            <a:pPr algn="l">
              <a:lnSpc>
                <a:spcPct val="80000"/>
              </a:lnSpc>
              <a:defRPr sz="11600" b="1">
                <a:solidFill>
                  <a:srgbClr val="EBEBEB"/>
                </a:solidFill>
                <a:latin typeface="Gibson-SemiBold"/>
                <a:ea typeface="Gibson-SemiBold"/>
                <a:cs typeface="Gibson-SemiBold"/>
                <a:sym typeface="Gibson-SemiBold"/>
              </a:defRPr>
            </a:pPr>
            <a:r>
              <a:t>US Air Force</a:t>
            </a:r>
          </a:p>
          <a:p>
            <a:pPr algn="l">
              <a:lnSpc>
                <a:spcPct val="80000"/>
              </a:lnSpc>
              <a:defRPr sz="11600" b="1">
                <a:solidFill>
                  <a:srgbClr val="EBEBEB"/>
                </a:solidFill>
                <a:latin typeface="Gibson-SemiBold"/>
                <a:ea typeface="Gibson-SemiBold"/>
                <a:cs typeface="Gibson-SemiBold"/>
                <a:sym typeface="Gibson-SemiBold"/>
              </a:defRPr>
            </a:pPr>
            <a:r>
              <a:t>US Marines</a:t>
            </a:r>
          </a:p>
          <a:p>
            <a:pPr algn="l">
              <a:lnSpc>
                <a:spcPct val="80000"/>
              </a:lnSpc>
              <a:defRPr sz="11600" b="1">
                <a:solidFill>
                  <a:srgbClr val="EBEBEB"/>
                </a:solidFill>
                <a:latin typeface="Gibson-SemiBold"/>
                <a:ea typeface="Gibson-SemiBold"/>
                <a:cs typeface="Gibson-SemiBold"/>
                <a:sym typeface="Gibson-SemiBold"/>
              </a:defRPr>
            </a:pPr>
            <a:r>
              <a:t>Federal Highway Administration</a:t>
            </a:r>
          </a:p>
          <a:p>
            <a:pPr algn="l">
              <a:lnSpc>
                <a:spcPct val="80000"/>
              </a:lnSpc>
              <a:defRPr sz="11600" b="1">
                <a:solidFill>
                  <a:srgbClr val="EBEBEB"/>
                </a:solidFill>
                <a:latin typeface="Gibson-SemiBold"/>
                <a:ea typeface="Gibson-SemiBold"/>
                <a:cs typeface="Gibson-SemiBold"/>
                <a:sym typeface="Gibson-SemiBold"/>
              </a:defRPr>
            </a:pPr>
            <a:r>
              <a:t>County of Los Angeles</a:t>
            </a:r>
          </a:p>
          <a:p>
            <a:pPr algn="l">
              <a:lnSpc>
                <a:spcPct val="80000"/>
              </a:lnSpc>
              <a:defRPr sz="11600" b="1">
                <a:solidFill>
                  <a:srgbClr val="EBEBEB"/>
                </a:solidFill>
                <a:latin typeface="Gibson-SemiBold"/>
                <a:ea typeface="Gibson-SemiBold"/>
                <a:cs typeface="Gibson-SemiBold"/>
                <a:sym typeface="Gibson-SemiBold"/>
              </a:defRPr>
            </a:pPr>
            <a:r>
              <a:t>California State Parks</a:t>
            </a:r>
          </a:p>
          <a:p>
            <a:pPr algn="l">
              <a:lnSpc>
                <a:spcPct val="80000"/>
              </a:lnSpc>
              <a:defRPr sz="11600" b="1">
                <a:solidFill>
                  <a:srgbClr val="EBEBEB"/>
                </a:solidFill>
                <a:latin typeface="Gibson-SemiBold"/>
                <a:ea typeface="Gibson-SemiBold"/>
                <a:cs typeface="Gibson-SemiBold"/>
                <a:sym typeface="Gibson-SemiBold"/>
              </a:defRPr>
            </a:pPr>
            <a:r>
              <a:t>City of Peterborough, UK</a:t>
            </a:r>
          </a:p>
          <a:p>
            <a:pPr algn="l">
              <a:lnSpc>
                <a:spcPct val="80000"/>
              </a:lnSpc>
              <a:defRPr sz="11600" b="1">
                <a:solidFill>
                  <a:srgbClr val="EBEBEB"/>
                </a:solidFill>
                <a:latin typeface="Gibson-SemiBold"/>
                <a:ea typeface="Gibson-SemiBold"/>
                <a:cs typeface="Gibson-SemiBold"/>
                <a:sym typeface="Gibson-SemiBold"/>
              </a:defRPr>
            </a:pPr>
            <a:r>
              <a:t>Doña Ana County, New Mexico</a:t>
            </a:r>
          </a:p>
          <a:p>
            <a:pPr algn="l">
              <a:lnSpc>
                <a:spcPct val="80000"/>
              </a:lnSpc>
              <a:defRPr sz="11600" b="1">
                <a:solidFill>
                  <a:srgbClr val="EBEBEB"/>
                </a:solidFill>
                <a:latin typeface="Gibson-SemiBold"/>
                <a:ea typeface="Gibson-SemiBold"/>
                <a:cs typeface="Gibson-SemiBold"/>
                <a:sym typeface="Gibson-SemiBold"/>
              </a:defRPr>
            </a:pPr>
            <a:r>
              <a:t>AECOM</a:t>
            </a:r>
          </a:p>
          <a:p>
            <a:pPr algn="l">
              <a:lnSpc>
                <a:spcPct val="80000"/>
              </a:lnSpc>
              <a:defRPr sz="11600" b="1">
                <a:solidFill>
                  <a:srgbClr val="EBEBEB"/>
                </a:solidFill>
                <a:latin typeface="Gibson-SemiBold"/>
                <a:ea typeface="Gibson-SemiBold"/>
                <a:cs typeface="Gibson-SemiBold"/>
                <a:sym typeface="Gibson-SemiBold"/>
              </a:defRPr>
            </a:pPr>
            <a:r>
              <a:t>First Allied Securities</a:t>
            </a:r>
          </a:p>
          <a:p>
            <a:pPr algn="l">
              <a:lnSpc>
                <a:spcPct val="80000"/>
              </a:lnSpc>
              <a:defRPr sz="11600" b="1">
                <a:solidFill>
                  <a:srgbClr val="EBEBEB"/>
                </a:solidFill>
                <a:latin typeface="Gibson-SemiBold"/>
                <a:ea typeface="Gibson-SemiBold"/>
                <a:cs typeface="Gibson-SemiBold"/>
                <a:sym typeface="Gibson-SemiBold"/>
              </a:defRPr>
            </a:pPr>
            <a:r>
              <a:t>University of California, San Diego</a:t>
            </a:r>
          </a:p>
          <a:p>
            <a:pPr algn="l">
              <a:lnSpc>
                <a:spcPct val="80000"/>
              </a:lnSpc>
              <a:defRPr sz="11600" b="1">
                <a:solidFill>
                  <a:srgbClr val="EBEBEB"/>
                </a:solidFill>
                <a:latin typeface="Gibson-SemiBold"/>
                <a:ea typeface="Gibson-SemiBold"/>
                <a:cs typeface="Gibson-SemiBold"/>
                <a:sym typeface="Gibson-SemiBold"/>
              </a:defRPr>
            </a:pPr>
            <a:r>
              <a:t>University of Kansas</a:t>
            </a:r>
          </a:p>
          <a:p>
            <a:pPr algn="l">
              <a:lnSpc>
                <a:spcPct val="80000"/>
              </a:lnSpc>
              <a:defRPr sz="11600" b="1">
                <a:solidFill>
                  <a:srgbClr val="EBEBEB"/>
                </a:solidFill>
                <a:latin typeface="Gibson-SemiBold"/>
                <a:ea typeface="Gibson-SemiBold"/>
                <a:cs typeface="Gibson-SemiBold"/>
                <a:sym typeface="Gibson-SemiBold"/>
              </a:defRPr>
            </a:pPr>
            <a:r>
              <a:t>Developmental Studies Center</a:t>
            </a:r>
          </a:p>
          <a:p>
            <a:pPr algn="l">
              <a:lnSpc>
                <a:spcPct val="80000"/>
              </a:lnSpc>
              <a:defRPr sz="11600" b="1">
                <a:solidFill>
                  <a:srgbClr val="EBEBEB"/>
                </a:solidFill>
                <a:latin typeface="Gibson-SemiBold"/>
                <a:ea typeface="Gibson-SemiBold"/>
                <a:cs typeface="Gibson-SemiBold"/>
                <a:sym typeface="Gibson-SemiBold"/>
              </a:defRPr>
            </a:pPr>
            <a:r>
              <a:t>San Diego Center for Algae Biotechnology</a:t>
            </a:r>
          </a:p>
          <a:p>
            <a:pPr algn="l">
              <a:lnSpc>
                <a:spcPct val="80000"/>
              </a:lnSpc>
              <a:defRPr sz="11600" b="1">
                <a:solidFill>
                  <a:srgbClr val="EBEBEB"/>
                </a:solidFill>
                <a:latin typeface="Gibson-SemiBold"/>
                <a:ea typeface="Gibson-SemiBold"/>
                <a:cs typeface="Gibson-SemiBold"/>
                <a:sym typeface="Gibson-SemiBold"/>
              </a:defRPr>
            </a:pPr>
            <a:r>
              <a:t>UCSD Sustainability Center</a:t>
            </a:r>
          </a:p>
          <a:p>
            <a:pPr algn="l">
              <a:lnSpc>
                <a:spcPct val="80000"/>
              </a:lnSpc>
              <a:defRPr sz="11600" b="1">
                <a:solidFill>
                  <a:srgbClr val="EBEBEB"/>
                </a:solidFill>
                <a:latin typeface="Gibson-SemiBold"/>
                <a:ea typeface="Gibson-SemiBold"/>
                <a:cs typeface="Gibson-SemiBold"/>
                <a:sym typeface="Gibson-SemiBold"/>
              </a:defRPr>
            </a:pPr>
            <a:r>
              <a:t>Salk Institute</a:t>
            </a:r>
          </a:p>
          <a:p>
            <a:pPr algn="l">
              <a:lnSpc>
                <a:spcPct val="80000"/>
              </a:lnSpc>
              <a:defRPr sz="11600" b="1">
                <a:solidFill>
                  <a:srgbClr val="EBEBEB"/>
                </a:solidFill>
                <a:latin typeface="Gibson-SemiBold"/>
                <a:ea typeface="Gibson-SemiBold"/>
                <a:cs typeface="Gibson-SemiBold"/>
                <a:sym typeface="Gibson-SemiBold"/>
              </a:defRPr>
            </a:pPr>
            <a:r>
              <a:t>Maasai Wilderness Conservation Trust</a:t>
            </a:r>
          </a:p>
          <a:p>
            <a:pPr algn="l">
              <a:lnSpc>
                <a:spcPct val="80000"/>
              </a:lnSpc>
              <a:defRPr sz="11600" b="1">
                <a:solidFill>
                  <a:srgbClr val="EBEBEB"/>
                </a:solidFill>
                <a:latin typeface="Gibson-SemiBold"/>
                <a:ea typeface="Gibson-SemiBold"/>
                <a:cs typeface="Gibson-SemiBold"/>
                <a:sym typeface="Gibson-SemiBold"/>
              </a:defRPr>
            </a:pPr>
            <a:r>
              <a:t>International Arts Movement</a:t>
            </a:r>
          </a:p>
          <a:p>
            <a:pPr algn="l">
              <a:lnSpc>
                <a:spcPct val="80000"/>
              </a:lnSpc>
              <a:defRPr sz="11600" b="1">
                <a:solidFill>
                  <a:srgbClr val="EBEBEB"/>
                </a:solidFill>
                <a:latin typeface="Gibson-SemiBold"/>
                <a:ea typeface="Gibson-SemiBold"/>
                <a:cs typeface="Gibson-SemiBold"/>
                <a:sym typeface="Gibson-SemiBold"/>
              </a:defRPr>
            </a:pPr>
            <a:r>
              <a:t>The Charles Williams Society</a:t>
            </a:r>
          </a:p>
          <a:p>
            <a:pPr algn="l">
              <a:lnSpc>
                <a:spcPct val="80000"/>
              </a:lnSpc>
              <a:defRPr sz="11600" b="1">
                <a:solidFill>
                  <a:srgbClr val="EBEBEB"/>
                </a:solidFill>
                <a:latin typeface="Gibson-SemiBold"/>
                <a:ea typeface="Gibson-SemiBold"/>
                <a:cs typeface="Gibson-SemiBold"/>
                <a:sym typeface="Gibson-SemiBold"/>
              </a:defRPr>
            </a:pPr>
            <a:r>
              <a:t>Atlas Spiritual Design</a:t>
            </a:r>
          </a:p>
          <a:p>
            <a:pPr algn="l">
              <a:lnSpc>
                <a:spcPct val="80000"/>
              </a:lnSpc>
              <a:defRPr sz="11600" b="1">
                <a:solidFill>
                  <a:srgbClr val="EBEBEB"/>
                </a:solidFill>
                <a:latin typeface="Gibson-SemiBold"/>
                <a:ea typeface="Gibson-SemiBold"/>
                <a:cs typeface="Gibson-SemiBold"/>
                <a:sym typeface="Gibson-SemiBold"/>
              </a:defRPr>
            </a:pPr>
            <a:r>
              <a:t>Center for Church Communication</a:t>
            </a:r>
          </a:p>
          <a:p>
            <a:pPr algn="l">
              <a:lnSpc>
                <a:spcPct val="80000"/>
              </a:lnSpc>
              <a:defRPr sz="11600" b="1">
                <a:solidFill>
                  <a:srgbClr val="EBEBEB"/>
                </a:solidFill>
                <a:latin typeface="Gibson-SemiBold"/>
                <a:ea typeface="Gibson-SemiBold"/>
                <a:cs typeface="Gibson-SemiBold"/>
                <a:sym typeface="Gibson-SemiBold"/>
              </a:defRPr>
            </a:pPr>
            <a:r>
              <a:t>World Youth Day</a:t>
            </a:r>
          </a:p>
          <a:p>
            <a:pPr algn="l">
              <a:lnSpc>
                <a:spcPct val="80000"/>
              </a:lnSpc>
              <a:defRPr sz="11600" b="1">
                <a:solidFill>
                  <a:srgbClr val="EBEBEB"/>
                </a:solidFill>
                <a:latin typeface="Gibson-SemiBold"/>
                <a:ea typeface="Gibson-SemiBold"/>
                <a:cs typeface="Gibson-SemiBold"/>
                <a:sym typeface="Gibson-SemiBold"/>
              </a:defRPr>
            </a:pPr>
            <a:r>
              <a:t>BMW</a:t>
            </a:r>
          </a:p>
          <a:p>
            <a:pPr algn="l">
              <a:lnSpc>
                <a:spcPct val="80000"/>
              </a:lnSpc>
              <a:defRPr sz="11600" b="1">
                <a:solidFill>
                  <a:srgbClr val="EBEBEB"/>
                </a:solidFill>
                <a:latin typeface="Gibson-SemiBold"/>
                <a:ea typeface="Gibson-SemiBold"/>
                <a:cs typeface="Gibson-SemiBold"/>
                <a:sym typeface="Gibson-SemiBold"/>
              </a:defRPr>
            </a:pPr>
            <a:r>
              <a:t>Everlast</a:t>
            </a:r>
          </a:p>
          <a:p>
            <a:pPr algn="l">
              <a:lnSpc>
                <a:spcPct val="80000"/>
              </a:lnSpc>
              <a:defRPr sz="11600" b="1">
                <a:solidFill>
                  <a:srgbClr val="EBEBEB"/>
                </a:solidFill>
                <a:latin typeface="Gibson-SemiBold"/>
                <a:ea typeface="Gibson-SemiBold"/>
                <a:cs typeface="Gibson-SemiBold"/>
                <a:sym typeface="Gibson-SemiBold"/>
              </a:defRPr>
            </a:pPr>
            <a:r>
              <a:t>Toyota Racing</a:t>
            </a:r>
          </a:p>
          <a:p>
            <a:pPr algn="l">
              <a:lnSpc>
                <a:spcPct val="80000"/>
              </a:lnSpc>
              <a:defRPr sz="11600" b="1">
                <a:solidFill>
                  <a:srgbClr val="EBEBEB"/>
                </a:solidFill>
                <a:latin typeface="Gibson-SemiBold"/>
                <a:ea typeface="Gibson-SemiBold"/>
                <a:cs typeface="Gibson-SemiBold"/>
                <a:sym typeface="Gibson-SemiBold"/>
              </a:defRPr>
            </a:pPr>
            <a:r>
              <a:t>Saab</a:t>
            </a:r>
          </a:p>
          <a:p>
            <a:pPr algn="l">
              <a:lnSpc>
                <a:spcPct val="80000"/>
              </a:lnSpc>
              <a:defRPr sz="11600" b="1">
                <a:solidFill>
                  <a:srgbClr val="EBEBEB"/>
                </a:solidFill>
                <a:latin typeface="Gibson-SemiBold"/>
                <a:ea typeface="Gibson-SemiBold"/>
                <a:cs typeface="Gibson-SemiBold"/>
                <a:sym typeface="Gibson-SemiBold"/>
              </a:defRPr>
            </a:pPr>
            <a:r>
              <a:t>UC San Diego</a:t>
            </a:r>
          </a:p>
          <a:p>
            <a:pPr algn="l">
              <a:lnSpc>
                <a:spcPct val="80000"/>
              </a:lnSpc>
              <a:defRPr sz="11600" b="1">
                <a:solidFill>
                  <a:srgbClr val="EBEBEB"/>
                </a:solidFill>
                <a:latin typeface="Gibson-SemiBold"/>
                <a:ea typeface="Gibson-SemiBold"/>
                <a:cs typeface="Gibson-SemiBold"/>
                <a:sym typeface="Gibson-SemiBold"/>
              </a:defRPr>
            </a:pPr>
            <a:r>
              <a:t>Toshiba</a:t>
            </a:r>
          </a:p>
          <a:p>
            <a:pPr algn="l">
              <a:lnSpc>
                <a:spcPct val="80000"/>
              </a:lnSpc>
              <a:defRPr sz="11600" b="1">
                <a:solidFill>
                  <a:srgbClr val="EBEBEB"/>
                </a:solidFill>
                <a:latin typeface="Gibson-SemiBold"/>
                <a:ea typeface="Gibson-SemiBold"/>
                <a:cs typeface="Gibson-SemiBold"/>
                <a:sym typeface="Gibson-SemiBold"/>
              </a:defRPr>
            </a:pPr>
            <a:r>
              <a:t>MINI</a:t>
            </a:r>
          </a:p>
        </p:txBody>
      </p:sp>
      <p:sp>
        <p:nvSpPr>
          <p:cNvPr id="336" name="Shape 336"/>
          <p:cNvSpPr/>
          <p:nvPr/>
        </p:nvSpPr>
        <p:spPr>
          <a:xfrm>
            <a:off x="7931100" y="4432300"/>
            <a:ext cx="393800" cy="279401"/>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med" advClick="0" advTm="0"/>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p:tmAbs val="0"/>
                                  </p:iterate>
                                  <p:childTnLst>
                                    <p:set>
                                      <p:cBhvr>
                                        <p:cTn id="6" fill="hold"/>
                                        <p:tgtEl>
                                          <p:spTgt spid="335"/>
                                        </p:tgtEl>
                                        <p:attrNameLst>
                                          <p:attrName>style.visibility</p:attrName>
                                        </p:attrNameLst>
                                      </p:cBhvr>
                                      <p:to>
                                        <p:strVal val="visible"/>
                                      </p:to>
                                    </p:set>
                                    <p:anim calcmode="lin" valueType="num">
                                      <p:cBhvr>
                                        <p:cTn id="7" dur="7000" fill="hold"/>
                                        <p:tgtEl>
                                          <p:spTgt spid="335"/>
                                        </p:tgtEl>
                                        <p:attrNameLst>
                                          <p:attrName>ppt_x</p:attrName>
                                        </p:attrNameLst>
                                      </p:cBhvr>
                                      <p:tavLst>
                                        <p:tav tm="0">
                                          <p:val>
                                            <p:strVal val="#ppt_x"/>
                                          </p:val>
                                        </p:tav>
                                        <p:tav tm="100000">
                                          <p:val>
                                            <p:strVal val="#ppt_x"/>
                                          </p:val>
                                        </p:tav>
                                      </p:tavLst>
                                    </p:anim>
                                    <p:anim calcmode="lin" valueType="num">
                                      <p:cBhvr>
                                        <p:cTn id="8" dur="7000" fill="hold"/>
                                        <p:tgtEl>
                                          <p:spTgt spid="3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So.</a:t>
            </a:r>
            <a:endParaRPr dirty="0"/>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Photoshoot time</a:t>
            </a:r>
            <a:endParaRPr dirty="0"/>
          </a:p>
        </p:txBody>
      </p:sp>
    </p:spTree>
    <p:extLst>
      <p:ext uri="{BB962C8B-B14F-4D97-AF65-F5344CB8AC3E}">
        <p14:creationId xmlns:p14="http://schemas.microsoft.com/office/powerpoint/2010/main" val="1123127352"/>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Experience</a:t>
            </a:r>
            <a:endParaRPr dirty="0"/>
          </a:p>
        </p:txBody>
      </p:sp>
    </p:spTree>
    <p:extLst>
      <p:ext uri="{BB962C8B-B14F-4D97-AF65-F5344CB8AC3E}">
        <p14:creationId xmlns:p14="http://schemas.microsoft.com/office/powerpoint/2010/main" val="1501715478"/>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Syllabus</a:t>
            </a:r>
            <a:endParaRPr dirty="0"/>
          </a:p>
        </p:txBody>
      </p:sp>
    </p:spTree>
    <p:extLst>
      <p:ext uri="{BB962C8B-B14F-4D97-AF65-F5344CB8AC3E}">
        <p14:creationId xmlns:p14="http://schemas.microsoft.com/office/powerpoint/2010/main" val="1313567085"/>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Big ideas</a:t>
            </a:r>
            <a:endParaRPr dirty="0"/>
          </a:p>
        </p:txBody>
      </p:sp>
    </p:spTree>
    <p:extLst>
      <p:ext uri="{BB962C8B-B14F-4D97-AF65-F5344CB8AC3E}">
        <p14:creationId xmlns:p14="http://schemas.microsoft.com/office/powerpoint/2010/main" val="142974230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65" name="Shape 265"/>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rPr lang="en-US" dirty="0" smtClean="0"/>
              <a:t>It’s brag time</a:t>
            </a:r>
            <a:endParaRPr dirty="0"/>
          </a:p>
        </p:txBody>
      </p:sp>
    </p:spTree>
    <p:extLst>
      <p:ext uri="{BB962C8B-B14F-4D97-AF65-F5344CB8AC3E}">
        <p14:creationId xmlns:p14="http://schemas.microsoft.com/office/powerpoint/2010/main" val="1138777708"/>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dirty="0"/>
          </a:p>
        </p:txBody>
      </p:sp>
      <p:sp>
        <p:nvSpPr>
          <p:cNvPr id="339" name="Shape 339"/>
          <p:cNvSpPr>
            <a:spLocks noGrp="1"/>
          </p:cNvSpPr>
          <p:nvPr>
            <p:ph type="ctrTitle"/>
          </p:nvPr>
        </p:nvSpPr>
        <p:spPr>
          <a:xfrm>
            <a:off x="1155700" y="1536700"/>
            <a:ext cx="14836572"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User-</a:t>
            </a:r>
            <a:br>
              <a:rPr lang="en-US" dirty="0" smtClean="0"/>
            </a:br>
            <a:r>
              <a:rPr lang="en-US" dirty="0" smtClean="0"/>
              <a:t>centered</a:t>
            </a:r>
            <a:endParaRPr dirty="0"/>
          </a:p>
        </p:txBody>
      </p:sp>
      <p:sp>
        <p:nvSpPr>
          <p:cNvPr id="4" name="Shape 339"/>
          <p:cNvSpPr txBox="1">
            <a:spLocks/>
          </p:cNvSpPr>
          <p:nvPr/>
        </p:nvSpPr>
        <p:spPr>
          <a:xfrm>
            <a:off x="1155700" y="5427405"/>
            <a:ext cx="13931900" cy="2567857"/>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1515018234"/>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 name="odratek.jpg"/>
          <p:cNvPicPr>
            <a:picLocks noChangeAspect="1"/>
          </p:cNvPicPr>
          <p:nvPr/>
        </p:nvPicPr>
        <p:blipFill>
          <a:blip r:embed="rId2">
            <a:alphaModFix amt="90374"/>
            <a:extLst/>
          </a:blip>
          <a:stretch>
            <a:fillRect/>
          </a:stretch>
        </p:blipFill>
        <p:spPr>
          <a:xfrm>
            <a:off x="-1926034" y="-1016"/>
            <a:ext cx="20102823" cy="9146046"/>
          </a:xfrm>
          <a:prstGeom prst="rect">
            <a:avLst/>
          </a:prstGeom>
          <a:ln w="12700">
            <a:miter lim="400000"/>
          </a:ln>
        </p:spPr>
      </p:pic>
      <p:pic>
        <p:nvPicPr>
          <p:cNvPr id="410" name="Picture 409"/>
          <p:cNvPicPr>
            <a:picLocks/>
          </p:cNvPicPr>
          <p:nvPr/>
        </p:nvPicPr>
        <p:blipFill>
          <a:blip r:embed="rId3">
            <a:extLst/>
          </a:blip>
          <a:stretch>
            <a:fillRect/>
          </a:stretch>
        </p:blipFill>
        <p:spPr>
          <a:xfrm>
            <a:off x="7449671" y="3893671"/>
            <a:ext cx="1356724" cy="1356723"/>
          </a:xfrm>
          <a:prstGeom prst="rect">
            <a:avLst/>
          </a:prstGeom>
        </p:spPr>
      </p:pic>
      <p:pic>
        <p:nvPicPr>
          <p:cNvPr id="396" name="Picture 395"/>
          <p:cNvPicPr>
            <a:picLocks/>
          </p:cNvPicPr>
          <p:nvPr/>
        </p:nvPicPr>
        <p:blipFill>
          <a:blip r:embed="rId4">
            <a:extLst/>
          </a:blip>
          <a:stretch>
            <a:fillRect/>
          </a:stretch>
        </p:blipFill>
        <p:spPr>
          <a:xfrm>
            <a:off x="5871170" y="2155328"/>
            <a:ext cx="739285" cy="1685608"/>
          </a:xfrm>
          <a:prstGeom prst="rect">
            <a:avLst/>
          </a:prstGeom>
        </p:spPr>
      </p:pic>
      <p:pic>
        <p:nvPicPr>
          <p:cNvPr id="398" name="Picture 397"/>
          <p:cNvPicPr>
            <a:picLocks/>
          </p:cNvPicPr>
          <p:nvPr/>
        </p:nvPicPr>
        <p:blipFill>
          <a:blip r:embed="rId5">
            <a:extLst/>
          </a:blip>
          <a:stretch>
            <a:fillRect/>
          </a:stretch>
        </p:blipFill>
        <p:spPr>
          <a:xfrm rot="3422150">
            <a:off x="4642101" y="2249935"/>
            <a:ext cx="4044090" cy="601969"/>
          </a:xfrm>
          <a:prstGeom prst="rect">
            <a:avLst/>
          </a:prstGeom>
        </p:spPr>
      </p:pic>
      <p:pic>
        <p:nvPicPr>
          <p:cNvPr id="400" name="Picture 399"/>
          <p:cNvPicPr>
            <a:picLocks/>
          </p:cNvPicPr>
          <p:nvPr/>
        </p:nvPicPr>
        <p:blipFill>
          <a:blip r:embed="rId6">
            <a:extLst/>
          </a:blip>
          <a:stretch>
            <a:fillRect/>
          </a:stretch>
        </p:blipFill>
        <p:spPr>
          <a:xfrm rot="1242297">
            <a:off x="6248657" y="3777702"/>
            <a:ext cx="1486708" cy="336466"/>
          </a:xfrm>
          <a:prstGeom prst="rect">
            <a:avLst/>
          </a:prstGeom>
        </p:spPr>
      </p:pic>
      <p:pic>
        <p:nvPicPr>
          <p:cNvPr id="402" name="Picture 401"/>
          <p:cNvPicPr>
            <a:picLocks/>
          </p:cNvPicPr>
          <p:nvPr/>
        </p:nvPicPr>
        <p:blipFill>
          <a:blip r:embed="rId7">
            <a:extLst/>
          </a:blip>
          <a:stretch>
            <a:fillRect/>
          </a:stretch>
        </p:blipFill>
        <p:spPr>
          <a:xfrm rot="5526879">
            <a:off x="6929317" y="3706357"/>
            <a:ext cx="1361938" cy="323514"/>
          </a:xfrm>
          <a:prstGeom prst="rect">
            <a:avLst/>
          </a:prstGeom>
        </p:spPr>
      </p:pic>
      <p:pic>
        <p:nvPicPr>
          <p:cNvPr id="404" name="Picture 403"/>
          <p:cNvPicPr>
            <a:picLocks/>
          </p:cNvPicPr>
          <p:nvPr/>
        </p:nvPicPr>
        <p:blipFill>
          <a:blip r:embed="rId8">
            <a:extLst/>
          </a:blip>
          <a:stretch>
            <a:fillRect/>
          </a:stretch>
        </p:blipFill>
        <p:spPr>
          <a:xfrm rot="6843613">
            <a:off x="10769427" y="3035549"/>
            <a:ext cx="2807944" cy="473635"/>
          </a:xfrm>
          <a:prstGeom prst="rect">
            <a:avLst/>
          </a:prstGeom>
        </p:spPr>
      </p:pic>
      <p:pic>
        <p:nvPicPr>
          <p:cNvPr id="406" name="Picture 405"/>
          <p:cNvPicPr>
            <a:picLocks/>
          </p:cNvPicPr>
          <p:nvPr/>
        </p:nvPicPr>
        <p:blipFill>
          <a:blip r:embed="rId9">
            <a:extLst/>
          </a:blip>
          <a:stretch>
            <a:fillRect/>
          </a:stretch>
        </p:blipFill>
        <p:spPr>
          <a:xfrm rot="8905273">
            <a:off x="11327647" y="4163919"/>
            <a:ext cx="1155552" cy="302087"/>
          </a:xfrm>
          <a:prstGeom prst="rect">
            <a:avLst/>
          </a:prstGeom>
        </p:spPr>
      </p:pic>
      <p:pic>
        <p:nvPicPr>
          <p:cNvPr id="408" name="Picture 407"/>
          <p:cNvPicPr>
            <a:picLocks/>
          </p:cNvPicPr>
          <p:nvPr/>
        </p:nvPicPr>
        <p:blipFill>
          <a:blip r:embed="rId10">
            <a:extLst/>
          </a:blip>
          <a:stretch>
            <a:fillRect/>
          </a:stretch>
        </p:blipFill>
        <p:spPr>
          <a:xfrm rot="4202875">
            <a:off x="10821783" y="3985276"/>
            <a:ext cx="1076223" cy="293851"/>
          </a:xfrm>
          <a:prstGeom prst="rect">
            <a:avLst/>
          </a:prstGeom>
        </p:spPr>
      </p:pic>
    </p:spTree>
    <p:extLst>
      <p:ext uri="{BB962C8B-B14F-4D97-AF65-F5344CB8AC3E}">
        <p14:creationId xmlns:p14="http://schemas.microsoft.com/office/powerpoint/2010/main" val="312448591"/>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mtClean="0"/>
              <a:t>tt</a:t>
            </a:r>
            <a:endParaRPr dirty="0"/>
          </a:p>
        </p:txBody>
      </p:sp>
      <p:sp>
        <p:nvSpPr>
          <p:cNvPr id="339" name="Shape 339"/>
          <p:cNvSpPr>
            <a:spLocks noGrp="1"/>
          </p:cNvSpPr>
          <p:nvPr>
            <p:ph type="ctrTitle"/>
          </p:nvPr>
        </p:nvSpPr>
        <p:spPr>
          <a:xfrm>
            <a:off x="1155699" y="1536700"/>
            <a:ext cx="15319887"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Process-</a:t>
            </a:r>
            <a:br>
              <a:rPr lang="en-US" dirty="0" smtClean="0"/>
            </a:br>
            <a:r>
              <a:rPr lang="en-US" dirty="0" smtClean="0"/>
              <a:t>Oriented</a:t>
            </a:r>
            <a:endParaRPr dirty="0"/>
          </a:p>
        </p:txBody>
      </p:sp>
      <p:sp>
        <p:nvSpPr>
          <p:cNvPr id="4" name="Shape 339"/>
          <p:cNvSpPr txBox="1">
            <a:spLocks/>
          </p:cNvSpPr>
          <p:nvPr/>
        </p:nvSpPr>
        <p:spPr>
          <a:xfrm>
            <a:off x="1155700" y="5427405"/>
            <a:ext cx="15100300" cy="2567857"/>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20324136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654760"/>
            <a:ext cx="11442700" cy="7740986"/>
          </a:xfrm>
          <a:prstGeom prst="rect">
            <a:avLst/>
          </a:prstGeom>
        </p:spPr>
      </p:pic>
    </p:spTree>
    <p:extLst>
      <p:ext uri="{BB962C8B-B14F-4D97-AF65-F5344CB8AC3E}">
        <p14:creationId xmlns:p14="http://schemas.microsoft.com/office/powerpoint/2010/main" val="109443906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dirty="0"/>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Words as Material</a:t>
            </a:r>
            <a:endParaRPr dirty="0"/>
          </a:p>
        </p:txBody>
      </p:sp>
      <p:sp>
        <p:nvSpPr>
          <p:cNvPr id="4" name="Shape 339"/>
          <p:cNvSpPr txBox="1">
            <a:spLocks/>
          </p:cNvSpPr>
          <p:nvPr/>
        </p:nvSpPr>
        <p:spPr>
          <a:xfrm>
            <a:off x="1155700" y="5427405"/>
            <a:ext cx="16485186" cy="2567857"/>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35855994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r>
              <a:rPr lang="en-US" smtClean="0"/>
              <a:t>tt</a:t>
            </a:r>
            <a:endParaRPr dirty="0"/>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User </a:t>
            </a:r>
            <a:br>
              <a:rPr lang="en-US" dirty="0" smtClean="0"/>
            </a:br>
            <a:r>
              <a:rPr lang="en-US" dirty="0" smtClean="0"/>
              <a:t>Experience Model</a:t>
            </a:r>
            <a:endParaRPr dirty="0"/>
          </a:p>
        </p:txBody>
      </p:sp>
      <p:sp>
        <p:nvSpPr>
          <p:cNvPr id="4" name="Shape 339"/>
          <p:cNvSpPr txBox="1">
            <a:spLocks/>
          </p:cNvSpPr>
          <p:nvPr/>
        </p:nvSpPr>
        <p:spPr>
          <a:xfrm>
            <a:off x="1155700" y="5427405"/>
            <a:ext cx="16485186" cy="2567857"/>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162732631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9550" y="-152400"/>
            <a:ext cx="16764000" cy="977265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6493" y="-152400"/>
            <a:ext cx="13011914" cy="9982200"/>
          </a:xfrm>
          <a:prstGeom prst="rect">
            <a:avLst/>
          </a:prstGeom>
        </p:spPr>
      </p:pic>
    </p:spTree>
    <p:extLst>
      <p:ext uri="{BB962C8B-B14F-4D97-AF65-F5344CB8AC3E}">
        <p14:creationId xmlns:p14="http://schemas.microsoft.com/office/powerpoint/2010/main" val="580504999"/>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736" y="0"/>
            <a:ext cx="12245463" cy="9184097"/>
          </a:xfrm>
          <a:prstGeom prst="rect">
            <a:avLst/>
          </a:prstGeom>
        </p:spPr>
      </p:pic>
    </p:spTree>
    <p:extLst>
      <p:ext uri="{BB962C8B-B14F-4D97-AF65-F5344CB8AC3E}">
        <p14:creationId xmlns:p14="http://schemas.microsoft.com/office/powerpoint/2010/main" val="990964646"/>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dirty="0"/>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Stock &amp; Flow</a:t>
            </a:r>
            <a:endParaRPr dirty="0"/>
          </a:p>
        </p:txBody>
      </p:sp>
      <p:sp>
        <p:nvSpPr>
          <p:cNvPr id="4" name="Shape 339"/>
          <p:cNvSpPr txBox="1">
            <a:spLocks/>
          </p:cNvSpPr>
          <p:nvPr/>
        </p:nvSpPr>
        <p:spPr>
          <a:xfrm>
            <a:off x="1155700" y="5427405"/>
            <a:ext cx="15100300" cy="2567857"/>
          </a:xfrm>
          <a:prstGeom prst="rect">
            <a:avLst/>
          </a:prstGeom>
          <a:ln w="12700">
            <a:noFill/>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1892525731"/>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872613" y="-607551"/>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dirty="0"/>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Hustle</a:t>
            </a:r>
            <a:endParaRPr dirty="0"/>
          </a:p>
        </p:txBody>
      </p:sp>
      <p:sp>
        <p:nvSpPr>
          <p:cNvPr id="4" name="Shape 339"/>
          <p:cNvSpPr txBox="1">
            <a:spLocks/>
          </p:cNvSpPr>
          <p:nvPr/>
        </p:nvSpPr>
        <p:spPr>
          <a:xfrm>
            <a:off x="1155700" y="5427405"/>
            <a:ext cx="15100300" cy="2567857"/>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lstStyle>
            <a:lvl1pPr marL="0" marR="0" indent="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1pPr>
            <a:lvl2pPr marL="0" marR="0" indent="228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2pPr>
            <a:lvl3pPr marL="0" marR="0" indent="457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3pPr>
            <a:lvl4pPr marL="0" marR="0" indent="685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4pPr>
            <a:lvl5pPr marL="0" marR="0" indent="9144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5pPr>
            <a:lvl6pPr marL="0" marR="0" indent="11430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6pPr>
            <a:lvl7pPr marL="0" marR="0" indent="13716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7pPr>
            <a:lvl8pPr marL="0" marR="0" indent="16002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8pPr>
            <a:lvl9pPr marL="0" marR="0" indent="1828800" algn="ctr" defTabSz="546100" rtl="0" latinLnBrk="0">
              <a:lnSpc>
                <a:spcPct val="100000"/>
              </a:lnSpc>
              <a:spcBef>
                <a:spcPts val="0"/>
              </a:spcBef>
              <a:spcAft>
                <a:spcPts val="0"/>
              </a:spcAft>
              <a:buClrTx/>
              <a:buSzTx/>
              <a:buFontTx/>
              <a:buNone/>
              <a:tabLst/>
              <a:defRPr sz="7600" b="0" i="0" u="none" strike="noStrike" cap="none" spc="0" baseline="0">
                <a:ln>
                  <a:noFill/>
                </a:ln>
                <a:solidFill>
                  <a:srgbClr val="FFFFFF"/>
                </a:solidFill>
                <a:uFillTx/>
                <a:latin typeface="+mn-lt"/>
                <a:ea typeface="+mn-ea"/>
                <a:cs typeface="+mn-cs"/>
                <a:sym typeface="Gill Sans"/>
              </a:defRPr>
            </a:lvl9pPr>
          </a:lstStyle>
          <a:p>
            <a:pPr algn="l" hangingPunct="1">
              <a:lnSpc>
                <a:spcPct val="80000"/>
              </a:lnSpc>
              <a:defRPr sz="14400" b="1">
                <a:solidFill>
                  <a:srgbClr val="EBEBEB"/>
                </a:solidFill>
                <a:latin typeface="Gibson-SemiBold"/>
                <a:ea typeface="Gibson-SemiBold"/>
                <a:cs typeface="Gibson-SemiBold"/>
                <a:sym typeface="Gibson-SemiBold"/>
              </a:defRPr>
            </a:pPr>
            <a:endParaRPr lang="en-US" sz="10200" b="1" dirty="0">
              <a:solidFill>
                <a:srgbClr val="EBEBEB"/>
              </a:solidFill>
              <a:latin typeface="Gibson-SemiBold"/>
              <a:ea typeface="Gibson-SemiBold"/>
              <a:cs typeface="Gibson-SemiBold"/>
              <a:sym typeface="Gibson-SemiBold"/>
            </a:endParaRPr>
          </a:p>
        </p:txBody>
      </p:sp>
    </p:spTree>
    <p:extLst>
      <p:ext uri="{BB962C8B-B14F-4D97-AF65-F5344CB8AC3E}">
        <p14:creationId xmlns:p14="http://schemas.microsoft.com/office/powerpoint/2010/main" val="71693623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Shape 26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69" name="Shape 26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t>Brand</a:t>
            </a:r>
          </a:p>
          <a:p>
            <a:pPr algn="l">
              <a:lnSpc>
                <a:spcPct val="80000"/>
              </a:lnSpc>
              <a:defRPr sz="14400" b="1">
                <a:solidFill>
                  <a:srgbClr val="EBEBEB"/>
                </a:solidFill>
                <a:latin typeface="Gibson-SemiBold"/>
                <a:ea typeface="Gibson-SemiBold"/>
                <a:cs typeface="Gibson-SemiBold"/>
                <a:sym typeface="Gibson-SemiBold"/>
              </a:defRPr>
            </a:pPr>
            <a:r>
              <a:t>New </a:t>
            </a:r>
          </a:p>
          <a:p>
            <a:pPr algn="l">
              <a:lnSpc>
                <a:spcPct val="80000"/>
              </a:lnSpc>
              <a:defRPr sz="14400" b="1">
                <a:solidFill>
                  <a:srgbClr val="EBEBEB"/>
                </a:solidFill>
                <a:latin typeface="Gibson-SemiBold"/>
                <a:ea typeface="Gibson-SemiBold"/>
                <a:cs typeface="Gibson-SemiBold"/>
                <a:sym typeface="Gibson-SemiBold"/>
              </a:defRPr>
            </a:pPr>
            <a:r>
              <a:t>Box</a:t>
            </a:r>
          </a:p>
        </p:txBody>
      </p:sp>
      <p:pic>
        <p:nvPicPr>
          <p:cNvPr id="270" name="bnb_white.png"/>
          <p:cNvPicPr>
            <a:picLocks noChangeAspect="1"/>
          </p:cNvPicPr>
          <p:nvPr/>
        </p:nvPicPr>
        <p:blipFill>
          <a:blip r:embed="rId2">
            <a:extLst/>
          </a:blip>
          <a:stretch>
            <a:fillRect/>
          </a:stretch>
        </p:blipFill>
        <p:spPr>
          <a:xfrm>
            <a:off x="10396229" y="2471821"/>
            <a:ext cx="4300708" cy="42003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09550" y="-152400"/>
            <a:ext cx="16764000" cy="977265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0" hangingPunct="0">
              <a:lnSpc>
                <a:spcPct val="100000"/>
              </a:lnSpc>
              <a:spcBef>
                <a:spcPts val="0"/>
              </a:spcBef>
              <a:spcAft>
                <a:spcPts val="0"/>
              </a:spcAft>
              <a:buClrTx/>
              <a:buSzTx/>
              <a:buFontTx/>
              <a:buNone/>
              <a:tabLst/>
            </a:pPr>
            <a:endParaRPr kumimoji="0" lang="en-US"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0"/>
            <a:ext cx="14124878" cy="9144000"/>
          </a:xfrm>
          <a:prstGeom prst="rect">
            <a:avLst/>
          </a:prstGeom>
        </p:spPr>
      </p:pic>
    </p:spTree>
    <p:extLst>
      <p:ext uri="{BB962C8B-B14F-4D97-AF65-F5344CB8AC3E}">
        <p14:creationId xmlns:p14="http://schemas.microsoft.com/office/powerpoint/2010/main" val="270903119"/>
      </p:ext>
    </p:extLst>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C students</a:t>
            </a:r>
            <a:endParaRPr dirty="0"/>
          </a:p>
        </p:txBody>
      </p:sp>
    </p:spTree>
    <p:extLst>
      <p:ext uri="{BB962C8B-B14F-4D97-AF65-F5344CB8AC3E}">
        <p14:creationId xmlns:p14="http://schemas.microsoft.com/office/powerpoint/2010/main" val="85546928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Getting started</a:t>
            </a:r>
            <a:endParaRPr dirty="0"/>
          </a:p>
        </p:txBody>
      </p:sp>
    </p:spTree>
    <p:extLst>
      <p:ext uri="{BB962C8B-B14F-4D97-AF65-F5344CB8AC3E}">
        <p14:creationId xmlns:p14="http://schemas.microsoft.com/office/powerpoint/2010/main" val="984188698"/>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Sketchbook</a:t>
            </a:r>
            <a:endParaRPr dirty="0"/>
          </a:p>
        </p:txBody>
      </p:sp>
    </p:spTree>
    <p:extLst>
      <p:ext uri="{BB962C8B-B14F-4D97-AF65-F5344CB8AC3E}">
        <p14:creationId xmlns:p14="http://schemas.microsoft.com/office/powerpoint/2010/main" val="972636280"/>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Slack</a:t>
            </a:r>
            <a:endParaRPr dirty="0"/>
          </a:p>
        </p:txBody>
      </p:sp>
    </p:spTree>
    <p:extLst>
      <p:ext uri="{BB962C8B-B14F-4D97-AF65-F5344CB8AC3E}">
        <p14:creationId xmlns:p14="http://schemas.microsoft.com/office/powerpoint/2010/main" val="1204294465"/>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Domain name</a:t>
            </a:r>
            <a:endParaRPr dirty="0"/>
          </a:p>
        </p:txBody>
      </p:sp>
    </p:spTree>
    <p:extLst>
      <p:ext uri="{BB962C8B-B14F-4D97-AF65-F5344CB8AC3E}">
        <p14:creationId xmlns:p14="http://schemas.microsoft.com/office/powerpoint/2010/main" val="334627088"/>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Hosting</a:t>
            </a:r>
            <a:endParaRPr dirty="0"/>
          </a:p>
        </p:txBody>
      </p:sp>
    </p:spTree>
    <p:extLst>
      <p:ext uri="{BB962C8B-B14F-4D97-AF65-F5344CB8AC3E}">
        <p14:creationId xmlns:p14="http://schemas.microsoft.com/office/powerpoint/2010/main" val="95829684"/>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Text Editor</a:t>
            </a:r>
            <a:endParaRPr dirty="0"/>
          </a:p>
        </p:txBody>
      </p:sp>
    </p:spTree>
    <p:extLst>
      <p:ext uri="{BB962C8B-B14F-4D97-AF65-F5344CB8AC3E}">
        <p14:creationId xmlns:p14="http://schemas.microsoft.com/office/powerpoint/2010/main" val="636171575"/>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FTP client</a:t>
            </a:r>
            <a:endParaRPr dirty="0"/>
          </a:p>
        </p:txBody>
      </p:sp>
    </p:spTree>
    <p:extLst>
      <p:ext uri="{BB962C8B-B14F-4D97-AF65-F5344CB8AC3E}">
        <p14:creationId xmlns:p14="http://schemas.microsoft.com/office/powerpoint/2010/main" val="14439049"/>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Sketch</a:t>
            </a:r>
            <a:endParaRPr dirty="0"/>
          </a:p>
        </p:txBody>
      </p:sp>
    </p:spTree>
    <p:extLst>
      <p:ext uri="{BB962C8B-B14F-4D97-AF65-F5344CB8AC3E}">
        <p14:creationId xmlns:p14="http://schemas.microsoft.com/office/powerpoint/2010/main" val="85456842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Shape 272"/>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73" name="Shape 273"/>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It’s a box.</a:t>
            </a:r>
          </a:p>
        </p:txBody>
      </p:sp>
      <p:pic>
        <p:nvPicPr>
          <p:cNvPr id="274" name="inverse.png"/>
          <p:cNvPicPr>
            <a:picLocks noChangeAspect="1"/>
          </p:cNvPicPr>
          <p:nvPr/>
        </p:nvPicPr>
        <p:blipFill>
          <a:blip r:embed="rId2">
            <a:extLst/>
          </a:blip>
          <a:stretch>
            <a:fillRect/>
          </a:stretch>
        </p:blipFill>
        <p:spPr>
          <a:xfrm>
            <a:off x="10841450" y="2913371"/>
            <a:ext cx="3410266" cy="33172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Get Coding! Book</a:t>
            </a:r>
            <a:endParaRPr dirty="0"/>
          </a:p>
        </p:txBody>
      </p:sp>
    </p:spTree>
    <p:extLst>
      <p:ext uri="{BB962C8B-B14F-4D97-AF65-F5344CB8AC3E}">
        <p14:creationId xmlns:p14="http://schemas.microsoft.com/office/powerpoint/2010/main" val="1706882174"/>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And that</a:t>
            </a:r>
            <a:r>
              <a:rPr lang="mr-IN" dirty="0" smtClean="0"/>
              <a:t>’</a:t>
            </a:r>
            <a:r>
              <a:rPr lang="en-US" dirty="0" smtClean="0"/>
              <a:t>s it</a:t>
            </a:r>
            <a:endParaRPr dirty="0"/>
          </a:p>
        </p:txBody>
      </p:sp>
    </p:spTree>
    <p:extLst>
      <p:ext uri="{BB962C8B-B14F-4D97-AF65-F5344CB8AC3E}">
        <p14:creationId xmlns:p14="http://schemas.microsoft.com/office/powerpoint/2010/main" val="1070315489"/>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dirty="0" smtClean="0"/>
              <a:t>For Monday:</a:t>
            </a:r>
            <a:endParaRPr dirty="0"/>
          </a:p>
        </p:txBody>
      </p:sp>
    </p:spTree>
    <p:extLst>
      <p:ext uri="{BB962C8B-B14F-4D97-AF65-F5344CB8AC3E}">
        <p14:creationId xmlns:p14="http://schemas.microsoft.com/office/powerpoint/2010/main" val="819705117"/>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hape 338"/>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339" name="Shape 339"/>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rPr lang="en-US" sz="9600" dirty="0" smtClean="0"/>
              <a:t>Domain</a:t>
            </a:r>
            <a:br>
              <a:rPr lang="en-US" sz="9600" dirty="0" smtClean="0"/>
            </a:br>
            <a:r>
              <a:rPr lang="en-US" sz="9600" dirty="0" smtClean="0"/>
              <a:t>Hosting</a:t>
            </a:r>
            <a:br>
              <a:rPr lang="en-US" sz="9600" dirty="0" smtClean="0"/>
            </a:br>
            <a:r>
              <a:rPr lang="en-US" sz="9600" dirty="0" smtClean="0"/>
              <a:t>FTP Client</a:t>
            </a:r>
            <a:br>
              <a:rPr lang="en-US" sz="9600" dirty="0" smtClean="0"/>
            </a:br>
            <a:r>
              <a:rPr lang="en-US" sz="9600" dirty="0" smtClean="0"/>
              <a:t>Text Editor</a:t>
            </a:r>
            <a:br>
              <a:rPr lang="en-US" sz="9600" dirty="0" smtClean="0"/>
            </a:br>
            <a:r>
              <a:rPr lang="en-US" sz="9600" dirty="0" smtClean="0"/>
              <a:t>‘Get Coding!’ Book</a:t>
            </a:r>
            <a:br>
              <a:rPr lang="en-US" sz="9600" dirty="0" smtClean="0"/>
            </a:br>
            <a:r>
              <a:rPr lang="en-US" sz="9600" dirty="0" smtClean="0"/>
              <a:t>Watch ‘When We Build’ </a:t>
            </a:r>
            <a:br>
              <a:rPr lang="en-US" sz="9600" dirty="0" smtClean="0"/>
            </a:br>
            <a:r>
              <a:rPr lang="en-US" sz="9600" dirty="0" smtClean="0"/>
              <a:t>Niche Ideas!</a:t>
            </a:r>
            <a:endParaRPr sz="9600" dirty="0"/>
          </a:p>
        </p:txBody>
      </p:sp>
    </p:spTree>
    <p:extLst>
      <p:ext uri="{BB962C8B-B14F-4D97-AF65-F5344CB8AC3E}">
        <p14:creationId xmlns:p14="http://schemas.microsoft.com/office/powerpoint/2010/main" val="2045955025"/>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77" name="Shape 277"/>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It’s a box.</a:t>
            </a:r>
          </a:p>
        </p:txBody>
      </p:sp>
      <p:pic>
        <p:nvPicPr>
          <p:cNvPr id="278" name="bnb_white.png"/>
          <p:cNvPicPr>
            <a:picLocks noChangeAspect="1"/>
          </p:cNvPicPr>
          <p:nvPr/>
        </p:nvPicPr>
        <p:blipFill>
          <a:blip r:embed="rId2">
            <a:extLst/>
          </a:blip>
          <a:stretch>
            <a:fillRect/>
          </a:stretch>
        </p:blipFill>
        <p:spPr>
          <a:xfrm>
            <a:off x="10396229" y="2471821"/>
            <a:ext cx="4300708" cy="4200358"/>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85" name="Shape 285"/>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rPr lang="en-US" dirty="0" smtClean="0"/>
              <a:t>We’re a digital product studio.</a:t>
            </a:r>
            <a:endParaRPr dirty="0"/>
          </a:p>
        </p:txBody>
      </p:sp>
    </p:spTree>
    <p:extLst>
      <p:ext uri="{BB962C8B-B14F-4D97-AF65-F5344CB8AC3E}">
        <p14:creationId xmlns:p14="http://schemas.microsoft.com/office/powerpoint/2010/main" val="1480247754"/>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Shape 280"/>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pic>
        <p:nvPicPr>
          <p:cNvPr id="281" name="xmas2016BW.jpg"/>
          <p:cNvPicPr>
            <a:picLocks noChangeAspect="1"/>
          </p:cNvPicPr>
          <p:nvPr/>
        </p:nvPicPr>
        <p:blipFill>
          <a:blip r:embed="rId2">
            <a:alphaModFix amt="56023"/>
            <a:extLst/>
          </a:blip>
          <a:srcRect r="5145" b="29109"/>
          <a:stretch>
            <a:fillRect/>
          </a:stretch>
        </p:blipFill>
        <p:spPr>
          <a:xfrm>
            <a:off x="-2386160" y="2255293"/>
            <a:ext cx="21178131" cy="4150855"/>
          </a:xfrm>
          <a:prstGeom prst="rect">
            <a:avLst/>
          </a:prstGeom>
          <a:ln w="12700">
            <a:miter lim="400000"/>
          </a:ln>
        </p:spPr>
      </p:pic>
      <p:sp>
        <p:nvSpPr>
          <p:cNvPr id="282" name="Shape 282"/>
          <p:cNvSpPr>
            <a:spLocks noGrp="1"/>
          </p:cNvSpPr>
          <p:nvPr>
            <p:ph type="ctrTitle"/>
          </p:nvPr>
        </p:nvSpPr>
        <p:spPr>
          <a:xfrm>
            <a:off x="1155700" y="1536700"/>
            <a:ext cx="13931900" cy="5803900"/>
          </a:xfrm>
          <a:prstGeom prst="rect">
            <a:avLst/>
          </a:prstGeom>
        </p:spPr>
        <p:txBody>
          <a:bodyPr anchor="ctr"/>
          <a:lstStyle/>
          <a:p>
            <a:pPr algn="l">
              <a:lnSpc>
                <a:spcPct val="80000"/>
              </a:lnSpc>
              <a:defRPr sz="14400" b="1">
                <a:solidFill>
                  <a:srgbClr val="EBEBEB"/>
                </a:solidFill>
                <a:latin typeface="Gibson-SemiBold"/>
                <a:ea typeface="Gibson-SemiBold"/>
                <a:cs typeface="Gibson-SemiBold"/>
                <a:sym typeface="Gibson-SemiBold"/>
              </a:defRPr>
            </a:pPr>
            <a:r>
              <a:t>We’re</a:t>
            </a:r>
          </a:p>
          <a:p>
            <a:pPr algn="l">
              <a:lnSpc>
                <a:spcPct val="80000"/>
              </a:lnSpc>
              <a:defRPr sz="14400" b="1">
                <a:solidFill>
                  <a:srgbClr val="EBEBEB"/>
                </a:solidFill>
                <a:latin typeface="Gibson-SemiBold"/>
                <a:ea typeface="Gibson-SemiBold"/>
                <a:cs typeface="Gibson-SemiBold"/>
                <a:sym typeface="Gibson-SemiBold"/>
              </a:defRPr>
            </a:pPr>
            <a:r>
              <a:t>small.</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p:nvPr/>
        </p:nvSpPr>
        <p:spPr>
          <a:xfrm>
            <a:off x="-990600" y="-622300"/>
            <a:ext cx="17348200" cy="9906000"/>
          </a:xfrm>
          <a:prstGeom prst="rect">
            <a:avLst/>
          </a:prstGeom>
          <a:solidFill>
            <a:srgbClr val="22242A"/>
          </a:solidFill>
          <a:ln w="12700">
            <a:miter lim="400000"/>
          </a:ln>
        </p:spPr>
        <p:txBody>
          <a:bodyPr lIns="50800" tIns="50800" rIns="50800" bIns="50800" anchor="ctr"/>
          <a:lstStyle/>
          <a:p>
            <a:pPr algn="ctr" defTabSz="546100">
              <a:defRPr sz="2600">
                <a:solidFill>
                  <a:srgbClr val="FFFFFF"/>
                </a:solidFill>
                <a:effectLst>
                  <a:outerShdw blurRad="38100" dist="12700" dir="5400000" rotWithShape="0">
                    <a:srgbClr val="000000">
                      <a:alpha val="50000"/>
                    </a:srgbClr>
                  </a:outerShdw>
                </a:effectLst>
                <a:latin typeface="+mn-lt"/>
                <a:ea typeface="+mn-ea"/>
                <a:cs typeface="+mn-cs"/>
                <a:sym typeface="Gill Sans"/>
              </a:defRPr>
            </a:pPr>
            <a:endParaRPr/>
          </a:p>
        </p:txBody>
      </p:sp>
      <p:sp>
        <p:nvSpPr>
          <p:cNvPr id="285" name="Shape 285"/>
          <p:cNvSpPr>
            <a:spLocks noGrp="1"/>
          </p:cNvSpPr>
          <p:nvPr>
            <p:ph type="ctrTitle"/>
          </p:nvPr>
        </p:nvSpPr>
        <p:spPr>
          <a:xfrm>
            <a:off x="1155700" y="1536700"/>
            <a:ext cx="13931900" cy="5803900"/>
          </a:xfrm>
          <a:prstGeom prst="rect">
            <a:avLst/>
          </a:prstGeom>
        </p:spPr>
        <p:txBody>
          <a:bodyPr anchor="ctr"/>
          <a:lstStyle>
            <a:lvl1pPr algn="l">
              <a:lnSpc>
                <a:spcPct val="80000"/>
              </a:lnSpc>
              <a:defRPr sz="14400" b="1">
                <a:solidFill>
                  <a:srgbClr val="EBEBEB"/>
                </a:solidFill>
                <a:latin typeface="Gibson-SemiBold"/>
                <a:ea typeface="Gibson-SemiBold"/>
                <a:cs typeface="Gibson-SemiBold"/>
                <a:sym typeface="Gibson-SemiBold"/>
              </a:defRPr>
            </a:lvl1pPr>
          </a:lstStyle>
          <a:p>
            <a:r>
              <a:t>We make big software.</a:t>
            </a:r>
          </a:p>
        </p:txBody>
      </p:sp>
    </p:spTree>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Black">
  <a:themeElements>
    <a:clrScheme name="Black">
      <a:dk1>
        <a:srgbClr val="000000"/>
      </a:dk1>
      <a:lt1>
        <a:srgbClr val="000000"/>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Black">
      <a:majorFont>
        <a:latin typeface="Gill Sans"/>
        <a:ea typeface="Gill Sans"/>
        <a:cs typeface="Gill Sans"/>
      </a:majorFont>
      <a:minorFont>
        <a:latin typeface="Gill Sans"/>
        <a:ea typeface="Gill Sans"/>
        <a:cs typeface="Gill Sans"/>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000000"/>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919</TotalTime>
  <Words>197</Words>
  <Application>Microsoft Macintosh PowerPoint</Application>
  <PresentationFormat>Custom</PresentationFormat>
  <Paragraphs>83</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Gibson-SemiBold</vt:lpstr>
      <vt:lpstr>Gill Sans</vt:lpstr>
      <vt:lpstr>Helvetica</vt:lpstr>
      <vt:lpstr>Lucida Grande</vt:lpstr>
      <vt:lpstr>Black</vt:lpstr>
      <vt:lpstr>Hi</vt:lpstr>
      <vt:lpstr>I’m Matt.</vt:lpstr>
      <vt:lpstr>It’s brag time</vt:lpstr>
      <vt:lpstr>Brand New  Box</vt:lpstr>
      <vt:lpstr>It’s a box.</vt:lpstr>
      <vt:lpstr>It’s a box.</vt:lpstr>
      <vt:lpstr>We’re a digital product studio.</vt:lpstr>
      <vt:lpstr>We’re small.</vt:lpstr>
      <vt:lpstr>We make big software.</vt:lpstr>
      <vt:lpstr>Like this:</vt:lpstr>
      <vt:lpstr>PowerPoint Presentation</vt:lpstr>
      <vt:lpstr>and this:</vt:lpstr>
      <vt:lpstr>PowerPoint Presentation</vt:lpstr>
      <vt:lpstr>and</vt:lpstr>
      <vt:lpstr>PowerPoint Presentation</vt:lpstr>
      <vt:lpstr>and</vt:lpstr>
      <vt:lpstr>PowerPoint Presentation</vt:lpstr>
      <vt:lpstr>and</vt:lpstr>
      <vt:lpstr>PowerPoint Presentation</vt:lpstr>
      <vt:lpstr>and</vt:lpstr>
      <vt:lpstr>PowerPoint Presentation</vt:lpstr>
      <vt:lpstr>We use  strategy, design, &amp; development.</vt:lpstr>
      <vt:lpstr>We work with clients.</vt:lpstr>
      <vt:lpstr>Apple PayPal McAfee IBM US Army US Navy US Air Force US Marines Federal Highway Administration County of Los Angeles California State Parks City of Peterborough, UK Doña Ana County, New Mexico AECOM First Allied Securities University of California, San Diego University of Kansas Developmental Studies Center San Diego Center for Algae Biotechnology UCSD Sustainability Center Salk Institute Maasai Wilderness Conservation Trust International Arts Movement The Charles Williams Society Atlas Spiritual Design Center for Church Communication World Youth Day BMW Everlast Toyota Racing Saab UC San Diego Toshiba MINI</vt:lpstr>
      <vt:lpstr>So.</vt:lpstr>
      <vt:lpstr>Photoshoot time</vt:lpstr>
      <vt:lpstr>Experience</vt:lpstr>
      <vt:lpstr>Syllabus</vt:lpstr>
      <vt:lpstr>Big ideas</vt:lpstr>
      <vt:lpstr>User- centered</vt:lpstr>
      <vt:lpstr>PowerPoint Presentation</vt:lpstr>
      <vt:lpstr>Process- Oriented</vt:lpstr>
      <vt:lpstr>PowerPoint Presentation</vt:lpstr>
      <vt:lpstr>Words as Material</vt:lpstr>
      <vt:lpstr>User  Experience Model</vt:lpstr>
      <vt:lpstr>PowerPoint Presentation</vt:lpstr>
      <vt:lpstr>PowerPoint Presentation</vt:lpstr>
      <vt:lpstr>Stock &amp; Flow</vt:lpstr>
      <vt:lpstr>Hustle</vt:lpstr>
      <vt:lpstr>PowerPoint Presentation</vt:lpstr>
      <vt:lpstr>C students</vt:lpstr>
      <vt:lpstr>Getting started</vt:lpstr>
      <vt:lpstr>Sketchbook</vt:lpstr>
      <vt:lpstr>Slack</vt:lpstr>
      <vt:lpstr>Domain name</vt:lpstr>
      <vt:lpstr>Hosting</vt:lpstr>
      <vt:lpstr>Text Editor</vt:lpstr>
      <vt:lpstr>FTP client</vt:lpstr>
      <vt:lpstr>Sketch</vt:lpstr>
      <vt:lpstr>Get Coding! Book</vt:lpstr>
      <vt:lpstr>And that’s it</vt:lpstr>
      <vt:lpstr>For Monday:</vt:lpstr>
      <vt:lpstr>Domain Hosting FTP Client Text Editor ‘Get Coding!’ Book Watch ‘When We Build’  Niche Ideas!</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dc:title>
  <cp:lastModifiedBy>matt kirkland</cp:lastModifiedBy>
  <cp:revision>18</cp:revision>
  <cp:lastPrinted>2017-08-23T02:47:01Z</cp:lastPrinted>
  <dcterms:modified xsi:type="dcterms:W3CDTF">2018-01-17T17:40:42Z</dcterms:modified>
</cp:coreProperties>
</file>